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  <p:sldId id="268" r:id="rId11"/>
    <p:sldId id="276" r:id="rId12"/>
    <p:sldId id="277" r:id="rId13"/>
    <p:sldId id="278" r:id="rId14"/>
    <p:sldId id="279" r:id="rId15"/>
    <p:sldId id="282" r:id="rId16"/>
    <p:sldId id="281" r:id="rId17"/>
    <p:sldId id="283" r:id="rId18"/>
    <p:sldId id="284" r:id="rId19"/>
    <p:sldId id="269" r:id="rId20"/>
    <p:sldId id="285" r:id="rId21"/>
    <p:sldId id="286" r:id="rId22"/>
    <p:sldId id="287" r:id="rId23"/>
    <p:sldId id="280" r:id="rId24"/>
    <p:sldId id="288" r:id="rId25"/>
    <p:sldId id="289" r:id="rId26"/>
    <p:sldId id="290" r:id="rId27"/>
    <p:sldId id="291" r:id="rId28"/>
    <p:sldId id="331" r:id="rId29"/>
    <p:sldId id="332" r:id="rId30"/>
    <p:sldId id="292" r:id="rId31"/>
    <p:sldId id="294" r:id="rId32"/>
    <p:sldId id="293" r:id="rId33"/>
    <p:sldId id="274" r:id="rId34"/>
    <p:sldId id="275" r:id="rId35"/>
    <p:sldId id="272" r:id="rId36"/>
    <p:sldId id="273" r:id="rId37"/>
    <p:sldId id="296" r:id="rId38"/>
    <p:sldId id="333" r:id="rId39"/>
    <p:sldId id="305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07" r:id="rId50"/>
    <p:sldId id="308" r:id="rId51"/>
    <p:sldId id="309" r:id="rId52"/>
    <p:sldId id="310" r:id="rId53"/>
    <p:sldId id="271" r:id="rId54"/>
    <p:sldId id="324" r:id="rId55"/>
    <p:sldId id="325" r:id="rId56"/>
    <p:sldId id="327" r:id="rId57"/>
    <p:sldId id="328" r:id="rId58"/>
    <p:sldId id="329" r:id="rId59"/>
    <p:sldId id="266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yixin" initials="xy" lastIdx="1" clrIdx="0">
    <p:extLst>
      <p:ext uri="{19B8F6BF-5375-455C-9EA6-DF929625EA0E}">
        <p15:presenceInfo xmlns:p15="http://schemas.microsoft.com/office/powerpoint/2012/main" userId="cfba541e0bb2d1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8T10:29:01.762" idx="1">
    <p:pos x="7680" y="4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2C972-9F77-4FE2-96EF-85BC318DC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6ED499-3F72-4F7C-9233-5B51514E0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9B7F0D-7483-40BE-874C-7CC02D4A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5DFFD-49F4-495E-A2AF-5BB1A0BA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754F81-BBC4-4E1C-BDDF-3BAE754C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1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A0D4C-3DA1-48E8-AA9D-BAEE2275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0B4B7E-C8C6-4C24-AAEA-7CAC760E9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D0407B-CC30-43BE-8405-21355733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CC786-FDC2-47E1-996A-C17ACEC9E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4C561-95BB-4D5F-80C0-A0B7697C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141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DF3E65-2AB1-4E28-BDEA-1471E2AB2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C6AFD5-7B19-4831-8367-A5EE8885C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D056A1-A18E-4C50-8D89-14B601CB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CD338-EA5E-4FA6-A450-C964833D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C6437D-2FE7-41B2-A113-F9308AE5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33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F412A-3660-486B-913A-2E3B3A8B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7B3B12-3457-496D-BE00-C7067D0E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4998B4-4BD2-4EE7-8F27-C327776F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51679E-3D0E-47BA-849D-9FBE78F3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B6CE76-4E87-404F-B176-DCFD38D1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70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21733-7979-4022-BD62-8FBEC3DB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6950E3-C301-4A75-9510-A660C51FD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5E517-2002-4873-8D1A-FF8FD92F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09964B-6972-40A2-939C-DAE6ACE9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AECEA-10A6-4C4A-8419-B8332AA2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81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F490F-3C09-4E75-8EB3-24C90C3B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BAA7DF-ADD5-43E2-AEC9-E7DDA8C9A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7A825-5F9B-4E3F-A416-9345370BA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63AFBF-B875-44EA-B123-90934A4F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B0655B-799E-4434-87D1-371823E9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69FCD7-2283-4529-A063-29CCEDC2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9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546C2-2674-4444-AF0E-B3B6CD23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9C9BDA-57D6-4EFF-AF00-BFEEE58B7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AAF23A-45E9-4012-9974-5D664DA5B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267982-04A7-4DA9-9E39-AE661C7D7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D00EF6-72C5-4018-B09E-C7B6BE46E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27A884B-6C6E-49C1-9451-B3A3044B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7813BD-AF6C-42B0-A816-C1FD7AA8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8CB995-CBBB-4AD9-BA7F-EFD3F296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34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DC09-493F-4C51-8B47-389286BB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7780A5-BF74-41AA-86DB-E3E51FA5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41664D-18AC-476A-9982-2D5174596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E6B991-B894-4015-95F7-9517FCE1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2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7575BA-1548-462A-94EB-DE92941A4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05F74A-BA15-4339-A88F-92A057953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27EB6E-861D-4690-AC58-A6389D68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5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54357-CB01-4055-86C8-F933BC72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886E3-2CF2-4ED8-A5A3-7E1E04D09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FB59A9-FE86-480A-9B2B-6862CA174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091247-249B-45D0-ACDC-F46C1E12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91ECD9-96F1-44D8-9CE5-145FB208C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2BB68E-65E6-4182-B221-78F3D224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52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738D8-46A9-43E4-867A-4D8DFDC7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725E9E-794D-49A2-89AF-FD0D1A32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27404F-4D5A-450F-9D6A-022184BBE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B9BB01-F45F-4095-B1C4-1D00151D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523F3-FFC4-4C64-9AFB-F3CA98F8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66C84-BB38-43DD-9E35-BF77EF4D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7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BB3722-2CF5-4AB2-A0F8-71CBBF84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6D7008-15C2-4669-AA5F-DB99A80D5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79C7D-CD7E-4941-A65C-DDC42ACC6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4A81A-9051-46BF-8A4D-449277E5311E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C446C8-13E9-4AD4-8C83-1F199C9BB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7F0EC8-E294-4D1E-A91C-C62E5BED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34D9-4CBE-4C1B-BCCA-7D53E02F8F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8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&#32032;&#26448;/&#26379;&#21451;&#20043;&#27468;.pp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6.xml"/><Relationship Id="rId5" Type="http://schemas.openxmlformats.org/officeDocument/2006/relationships/slide" Target="slide37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3.xml"/><Relationship Id="rId7" Type="http://schemas.openxmlformats.org/officeDocument/2006/relationships/slide" Target="slide3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10.xml"/><Relationship Id="rId10" Type="http://schemas.openxmlformats.org/officeDocument/2006/relationships/comments" Target="../comments/comment1.xml"/><Relationship Id="rId4" Type="http://schemas.openxmlformats.org/officeDocument/2006/relationships/slide" Target="slide5.xml"/><Relationship Id="rId9" Type="http://schemas.openxmlformats.org/officeDocument/2006/relationships/hyperlink" Target="&#32032;&#26448;/&#29233;&#26159;&#26080;&#20215;&#30340;.mp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file:///C:\Users\68921\Desktop\&#24917;&#36947;\&#32032;&#26448;\&#38752;&#20027;&#24120;&#21916;&#20048;.wma" TargetMode="External"/><Relationship Id="rId1" Type="http://schemas.microsoft.com/office/2007/relationships/media" Target="file:///C:\Users\68921\Desktop\&#24917;&#36947;\&#32032;&#26448;\&#38752;&#20027;&#24120;&#21916;&#20048;.wma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&#32032;&#26448;/&#33267;&#23569;&#22312;&#20170;&#22825;.pptx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68921\Desktop\&#24917;&#36947;\&#32032;&#26448;\&#21916;&#20048;.mp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5A9A9E3-CEE9-4D3B-9E39-E2D13CC42C36}"/>
              </a:ext>
            </a:extLst>
          </p:cNvPr>
          <p:cNvGrpSpPr/>
          <p:nvPr/>
        </p:nvGrpSpPr>
        <p:grpSpPr>
          <a:xfrm>
            <a:off x="-354418" y="0"/>
            <a:ext cx="12546418" cy="6868160"/>
            <a:chOff x="-188832" y="-102250"/>
            <a:chExt cx="12291237" cy="696259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7161FC6-9268-4EBB-BAC8-6D4BA1570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8832" y="-102250"/>
              <a:ext cx="12291237" cy="6962598"/>
            </a:xfrm>
            <a:prstGeom prst="rect">
              <a:avLst/>
            </a:prstGeom>
            <a:solidFill>
              <a:srgbClr val="003399"/>
            </a:solidFill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C2652BE-22FE-4931-9301-628A352BC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828" r="7196" b="48131"/>
            <a:stretch/>
          </p:blipFill>
          <p:spPr>
            <a:xfrm>
              <a:off x="348649" y="222841"/>
              <a:ext cx="2885315" cy="297759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" name="TextBox 1">
            <a:extLst>
              <a:ext uri="{FF2B5EF4-FFF2-40B4-BE49-F238E27FC236}">
                <a16:creationId xmlns:a16="http://schemas.microsoft.com/office/drawing/2014/main" id="{98AE8B22-F6E1-4ECB-B7A4-9B574BCC0B18}"/>
              </a:ext>
            </a:extLst>
          </p:cNvPr>
          <p:cNvSpPr txBox="1"/>
          <p:nvPr/>
        </p:nvSpPr>
        <p:spPr>
          <a:xfrm>
            <a:off x="5858170" y="398477"/>
            <a:ext cx="6383448" cy="1015663"/>
          </a:xfrm>
          <a:prstGeom prst="rect">
            <a:avLst/>
          </a:prstGeom>
          <a:solidFill>
            <a:srgbClr val="003399">
              <a:alpha val="7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善度基督徒的生活</a:t>
            </a:r>
          </a:p>
        </p:txBody>
      </p:sp>
      <p:sp>
        <p:nvSpPr>
          <p:cNvPr id="5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84197F83-3214-4F2A-BA00-36BE18108E20}"/>
              </a:ext>
            </a:extLst>
          </p:cNvPr>
          <p:cNvSpPr txBox="1"/>
          <p:nvPr/>
        </p:nvSpPr>
        <p:spPr>
          <a:xfrm>
            <a:off x="5858170" y="1414140"/>
            <a:ext cx="6369272" cy="584775"/>
          </a:xfrm>
          <a:prstGeom prst="rect">
            <a:avLst/>
          </a:prstGeom>
          <a:solidFill>
            <a:srgbClr val="003399">
              <a:alpha val="74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一、在日常生活中活出基督形象来</a:t>
            </a:r>
          </a:p>
        </p:txBody>
      </p:sp>
      <p:sp>
        <p:nvSpPr>
          <p:cNvPr id="6" name="TextBox 3">
            <a:hlinkClick r:id="rId5" action="ppaction://hlinksldjump"/>
            <a:extLst>
              <a:ext uri="{FF2B5EF4-FFF2-40B4-BE49-F238E27FC236}">
                <a16:creationId xmlns:a16="http://schemas.microsoft.com/office/drawing/2014/main" id="{C0DF934C-51BF-4BC9-8B3B-27829DEE118A}"/>
              </a:ext>
            </a:extLst>
          </p:cNvPr>
          <p:cNvSpPr txBox="1"/>
          <p:nvPr/>
        </p:nvSpPr>
        <p:spPr>
          <a:xfrm>
            <a:off x="5858170" y="1943289"/>
            <a:ext cx="6383448" cy="584775"/>
          </a:xfrm>
          <a:prstGeom prst="rect">
            <a:avLst/>
          </a:prstGeom>
          <a:solidFill>
            <a:srgbClr val="003399">
              <a:alpha val="74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二、快快乐乐每一天</a:t>
            </a:r>
          </a:p>
        </p:txBody>
      </p:sp>
      <p:sp>
        <p:nvSpPr>
          <p:cNvPr id="7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0D434D5C-0A20-4794-8C8B-2DFC7005A96D}"/>
              </a:ext>
            </a:extLst>
          </p:cNvPr>
          <p:cNvSpPr txBox="1"/>
          <p:nvPr/>
        </p:nvSpPr>
        <p:spPr>
          <a:xfrm>
            <a:off x="5858170" y="2528064"/>
            <a:ext cx="6383448" cy="584775"/>
          </a:xfrm>
          <a:prstGeom prst="rect">
            <a:avLst/>
          </a:prstGeom>
          <a:solidFill>
            <a:srgbClr val="003399">
              <a:alpha val="74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三、星期日称为“主日”</a:t>
            </a:r>
          </a:p>
        </p:txBody>
      </p:sp>
      <p:sp>
        <p:nvSpPr>
          <p:cNvPr id="9" name="AutoShape 28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D4402A81-D45A-45F3-8FF6-AA90EA975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7656" y="4771726"/>
            <a:ext cx="381000" cy="30480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TextBox 6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0ADC1CCB-42F8-4C38-953D-B241C5867D8F}"/>
              </a:ext>
            </a:extLst>
          </p:cNvPr>
          <p:cNvSpPr txBox="1"/>
          <p:nvPr/>
        </p:nvSpPr>
        <p:spPr>
          <a:xfrm>
            <a:off x="5882979" y="3112839"/>
            <a:ext cx="6358639" cy="584775"/>
          </a:xfrm>
          <a:prstGeom prst="rect">
            <a:avLst/>
          </a:prstGeom>
          <a:solidFill>
            <a:srgbClr val="003399">
              <a:alpha val="74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四、祝福你，我最亲爱的朋友！</a:t>
            </a:r>
          </a:p>
        </p:txBody>
      </p:sp>
      <p:sp>
        <p:nvSpPr>
          <p:cNvPr id="2" name="动作按钮: 空白 1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C24E8FF6-2D33-41E3-8AFA-63A3D6327DDA}"/>
              </a:ext>
            </a:extLst>
          </p:cNvPr>
          <p:cNvSpPr/>
          <p:nvPr/>
        </p:nvSpPr>
        <p:spPr>
          <a:xfrm>
            <a:off x="11601450" y="6355079"/>
            <a:ext cx="400050" cy="32813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8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8" grpId="0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75A010D-764E-4514-9B98-D7D3E6C2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84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0A83EA9F-D261-460C-AFED-6E3B64573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23" y="5645263"/>
            <a:ext cx="1166758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你们若宽免别人的过犯，你们的天父也必宽免你们的；但你们若不宽免别人的，你们的父也必不宽免你们的过犯。 （玛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6:15 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74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D6020A-302F-44EA-9808-89AD7D86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D92C1978-F7F8-466A-887B-1E5D807B6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0834" y="476389"/>
            <a:ext cx="861774" cy="590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chemeClr val="bg1"/>
                </a:solidFill>
              </a:rPr>
              <a:t>宽恕别人就是释放自己</a:t>
            </a:r>
          </a:p>
        </p:txBody>
      </p:sp>
    </p:spTree>
    <p:extLst>
      <p:ext uri="{BB962C8B-B14F-4D97-AF65-F5344CB8AC3E}">
        <p14:creationId xmlns:p14="http://schemas.microsoft.com/office/powerpoint/2010/main" val="396242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3F527A0C-CB63-45AF-A294-3FA8E173A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364" y="6184246"/>
            <a:ext cx="112812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当我把敌人变成朋友时，我岂不是消灭了他们吗？</a:t>
            </a:r>
            <a:r>
              <a:rPr lang="en-US" altLang="zh-CN" sz="32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林肯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5426DF-B282-4282-81A5-FA6F7335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8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5A9C825A-8E9E-4011-846C-19A7CC264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2612" y="200042"/>
            <a:ext cx="1415772" cy="655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如果我不宽恕，我就仍然囚禁在那间牢房里。     </a:t>
            </a:r>
            <a:r>
              <a:rPr lang="zh-CN" altLang="en-US" sz="36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曼德拉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9CF316-2578-4A9A-B408-540BE7AC2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84"/>
            <a:ext cx="10311788" cy="68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4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BF49917-9612-4E83-9880-2507B7A62EF4}"/>
              </a:ext>
            </a:extLst>
          </p:cNvPr>
          <p:cNvGrpSpPr/>
          <p:nvPr/>
        </p:nvGrpSpPr>
        <p:grpSpPr>
          <a:xfrm>
            <a:off x="10539468" y="0"/>
            <a:ext cx="1652532" cy="6858000"/>
            <a:chOff x="10267719" y="187287"/>
            <a:chExt cx="1652532" cy="6566053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5FEFC20A-D36C-4EF8-82FE-8004AA0943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75" b="63193"/>
            <a:stretch/>
          </p:blipFill>
          <p:spPr bwMode="auto">
            <a:xfrm>
              <a:off x="10267719" y="187287"/>
              <a:ext cx="782441" cy="330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0F48A51-BE2C-4DA6-B29F-F715779B3447}"/>
                </a:ext>
              </a:extLst>
            </p:cNvPr>
            <p:cNvGrpSpPr/>
            <p:nvPr/>
          </p:nvGrpSpPr>
          <p:grpSpPr>
            <a:xfrm>
              <a:off x="10267720" y="187287"/>
              <a:ext cx="1652531" cy="6566053"/>
              <a:chOff x="9672704" y="194659"/>
              <a:chExt cx="1838382" cy="7468969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67C2A5B0-DFC0-47E7-A17B-E6691E14DB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23"/>
              <a:stretch/>
            </p:blipFill>
            <p:spPr bwMode="auto">
              <a:xfrm>
                <a:off x="10543142" y="194659"/>
                <a:ext cx="967944" cy="3938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7C9F3658-B323-4962-BD2A-47E8CE8A1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758" r="27492"/>
              <a:stretch/>
            </p:blipFill>
            <p:spPr bwMode="auto">
              <a:xfrm>
                <a:off x="9672704" y="3951875"/>
                <a:ext cx="1838382" cy="3711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59A237A5-40DD-4E30-8BB9-4CBDDF8CE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71181"/>
            <a:ext cx="10539469" cy="567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B354E85-B6A3-4E0B-9426-3E665C2AE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" y="0"/>
            <a:ext cx="76346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6CFE82A9-E3F3-42E1-8B36-8B5AEEB8F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375" y="130919"/>
            <a:ext cx="2646878" cy="628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8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基督徒当远离这些坏脾气</a:t>
            </a:r>
          </a:p>
        </p:txBody>
      </p:sp>
    </p:spTree>
    <p:extLst>
      <p:ext uri="{BB962C8B-B14F-4D97-AF65-F5344CB8AC3E}">
        <p14:creationId xmlns:p14="http://schemas.microsoft.com/office/powerpoint/2010/main" val="230702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4800517-E762-4EAE-8781-45CB77D9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C6DD2C8-1C4D-4747-88BC-42302FFDA3DD}"/>
              </a:ext>
            </a:extLst>
          </p:cNvPr>
          <p:cNvSpPr txBox="1"/>
          <p:nvPr/>
        </p:nvSpPr>
        <p:spPr>
          <a:xfrm>
            <a:off x="3059016" y="5934670"/>
            <a:ext cx="9132984" cy="92333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琥珀" pitchFamily="2" charset="-122"/>
                <a:ea typeface="华文琥珀" pitchFamily="2" charset="-122"/>
              </a:rPr>
              <a:t>仇恨</a:t>
            </a:r>
            <a:r>
              <a:rPr lang="zh-CN" altLang="en-US" sz="5400" b="1" dirty="0"/>
              <a:t>是用扭曲的心灵</a:t>
            </a:r>
            <a:r>
              <a:rPr lang="zh-CN" altLang="en-US" sz="5400" b="1" dirty="0">
                <a:latin typeface="微软雅黑" pitchFamily="34" charset="-122"/>
                <a:ea typeface="微软雅黑" pitchFamily="34" charset="-122"/>
              </a:rPr>
              <a:t>伤害自己</a:t>
            </a:r>
          </a:p>
        </p:txBody>
      </p:sp>
    </p:spTree>
    <p:extLst>
      <p:ext uri="{BB962C8B-B14F-4D97-AF65-F5344CB8AC3E}">
        <p14:creationId xmlns:p14="http://schemas.microsoft.com/office/powerpoint/2010/main" val="255663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56BADDE-B22B-4E1C-8312-681A15A58406}"/>
              </a:ext>
            </a:extLst>
          </p:cNvPr>
          <p:cNvSpPr txBox="1"/>
          <p:nvPr/>
        </p:nvSpPr>
        <p:spPr>
          <a:xfrm>
            <a:off x="10033301" y="441276"/>
            <a:ext cx="1661993" cy="60109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自卑</a:t>
            </a:r>
            <a:r>
              <a:rPr lang="zh-CN" altLang="en-US" sz="4800" b="1" dirty="0">
                <a:solidFill>
                  <a:schemeClr val="bg1"/>
                </a:solidFill>
              </a:rPr>
              <a:t>是用他人的优点</a:t>
            </a: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折磨自己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A02019F-E3A9-4189-8D22-F7926526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19422" cy="682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3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178B1100-9F93-40A2-B2D4-F8B9853629E9}"/>
              </a:ext>
            </a:extLst>
          </p:cNvPr>
          <p:cNvSpPr txBox="1"/>
          <p:nvPr/>
        </p:nvSpPr>
        <p:spPr>
          <a:xfrm>
            <a:off x="9498094" y="505920"/>
            <a:ext cx="1661993" cy="56205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忧虑</a:t>
            </a:r>
            <a:r>
              <a:rPr lang="zh-CN" altLang="en-US" sz="4800" b="1" dirty="0">
                <a:solidFill>
                  <a:schemeClr val="bg1"/>
                </a:solidFill>
              </a:rPr>
              <a:t>是用未必的境遇</a:t>
            </a: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吓唬自己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8277279-BA92-481D-9FDC-C0E7EEEC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" y="1"/>
            <a:ext cx="766672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7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EFCD6FE7-F6C8-46BA-B48A-E4110DD89958}"/>
              </a:ext>
            </a:extLst>
          </p:cNvPr>
          <p:cNvSpPr txBox="1"/>
          <p:nvPr/>
        </p:nvSpPr>
        <p:spPr>
          <a:xfrm>
            <a:off x="10027078" y="376729"/>
            <a:ext cx="1661993" cy="5859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反悔</a:t>
            </a:r>
            <a:r>
              <a:rPr lang="zh-CN" altLang="en-US" sz="4800" b="1" dirty="0">
                <a:solidFill>
                  <a:schemeClr val="bg1"/>
                </a:solidFill>
              </a:rPr>
              <a:t>是用过去的往事</a:t>
            </a: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摧毁自己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528A02-7103-48D3-BD3C-9E0A41AB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9" y="0"/>
            <a:ext cx="9026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0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A6A0993-A15A-42EC-8D75-81EDA099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81"/>
          <a:stretch/>
        </p:blipFill>
        <p:spPr>
          <a:xfrm>
            <a:off x="0" y="6893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93A54A-36D1-4875-8A39-3E4E532185C5}"/>
              </a:ext>
            </a:extLst>
          </p:cNvPr>
          <p:cNvSpPr txBox="1"/>
          <p:nvPr/>
        </p:nvSpPr>
        <p:spPr>
          <a:xfrm>
            <a:off x="142844" y="6893"/>
            <a:ext cx="6307166" cy="646331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在日常生活中活出基督形象来</a:t>
            </a:r>
          </a:p>
        </p:txBody>
      </p:sp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BC340F45-3229-471F-BA9D-606B177B28FF}"/>
              </a:ext>
            </a:extLst>
          </p:cNvPr>
          <p:cNvSpPr txBox="1"/>
          <p:nvPr/>
        </p:nvSpPr>
        <p:spPr>
          <a:xfrm>
            <a:off x="7262810" y="2135065"/>
            <a:ext cx="4714908" cy="584775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</a:t>
            </a:r>
            <a:r>
              <a:rPr lang="zh-CN" altLang="en-US" sz="3200" b="1" dirty="0"/>
              <a:t>、不断祈祷、常读圣经</a:t>
            </a:r>
          </a:p>
        </p:txBody>
      </p:sp>
      <p:sp>
        <p:nvSpPr>
          <p:cNvPr id="4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E102CBC3-9C50-48BB-BBCB-146ACE34BCB6}"/>
              </a:ext>
            </a:extLst>
          </p:cNvPr>
          <p:cNvSpPr txBox="1"/>
          <p:nvPr/>
        </p:nvSpPr>
        <p:spPr>
          <a:xfrm>
            <a:off x="7262810" y="2726372"/>
            <a:ext cx="4714908" cy="584775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</a:t>
            </a:r>
            <a:r>
              <a:rPr lang="zh-CN" altLang="en-US" sz="3200" b="1" dirty="0"/>
              <a:t>、永远喜乐、事事感恩</a:t>
            </a:r>
          </a:p>
        </p:txBody>
      </p:sp>
      <p:sp>
        <p:nvSpPr>
          <p:cNvPr id="5" name="TextBox 4">
            <a:hlinkClick r:id="rId5" action="ppaction://hlinksldjump"/>
            <a:extLst>
              <a:ext uri="{FF2B5EF4-FFF2-40B4-BE49-F238E27FC236}">
                <a16:creationId xmlns:a16="http://schemas.microsoft.com/office/drawing/2014/main" id="{CCBA35EE-BC6C-4EA4-BA90-01BD67C73662}"/>
              </a:ext>
            </a:extLst>
          </p:cNvPr>
          <p:cNvSpPr txBox="1"/>
          <p:nvPr/>
        </p:nvSpPr>
        <p:spPr>
          <a:xfrm>
            <a:off x="7262810" y="3305736"/>
            <a:ext cx="4714908" cy="584775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</a:t>
            </a:r>
            <a:r>
              <a:rPr lang="zh-CN" altLang="en-US" sz="3200" b="1" dirty="0"/>
              <a:t>、宽恕别人、释放自己</a:t>
            </a:r>
          </a:p>
        </p:txBody>
      </p:sp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90E8B37D-ECE8-4680-8031-58CE1B24568A}"/>
              </a:ext>
            </a:extLst>
          </p:cNvPr>
          <p:cNvSpPr txBox="1"/>
          <p:nvPr/>
        </p:nvSpPr>
        <p:spPr>
          <a:xfrm>
            <a:off x="7262810" y="3868426"/>
            <a:ext cx="4714908" cy="584775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4</a:t>
            </a:r>
            <a:r>
              <a:rPr lang="zh-CN" altLang="en-US" sz="3200" b="1" dirty="0"/>
              <a:t>、欣赏他人、不判断人</a:t>
            </a:r>
          </a:p>
        </p:txBody>
      </p:sp>
      <p:sp>
        <p:nvSpPr>
          <p:cNvPr id="7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6F49E3CA-B93A-469A-AAB4-51E49D1B768F}"/>
              </a:ext>
            </a:extLst>
          </p:cNvPr>
          <p:cNvSpPr txBox="1"/>
          <p:nvPr/>
        </p:nvSpPr>
        <p:spPr>
          <a:xfrm>
            <a:off x="7262810" y="4425705"/>
            <a:ext cx="4714908" cy="584775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</a:t>
            </a:r>
            <a:r>
              <a:rPr lang="zh-CN" altLang="en-US" sz="3200" b="1" dirty="0"/>
              <a:t>、不贪财物、积宝在天</a:t>
            </a:r>
          </a:p>
        </p:txBody>
      </p:sp>
      <p:sp>
        <p:nvSpPr>
          <p:cNvPr id="8" name="TextBox 7">
            <a:hlinkClick r:id="rId8" action="ppaction://hlinksldjump"/>
            <a:extLst>
              <a:ext uri="{FF2B5EF4-FFF2-40B4-BE49-F238E27FC236}">
                <a16:creationId xmlns:a16="http://schemas.microsoft.com/office/drawing/2014/main" id="{2820CBF2-8FFC-4DED-AEA7-4B866A006845}"/>
              </a:ext>
            </a:extLst>
          </p:cNvPr>
          <p:cNvSpPr txBox="1"/>
          <p:nvPr/>
        </p:nvSpPr>
        <p:spPr>
          <a:xfrm>
            <a:off x="7262810" y="4988395"/>
            <a:ext cx="4714908" cy="584775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6</a:t>
            </a:r>
            <a:r>
              <a:rPr lang="zh-CN" altLang="en-US" sz="3200" b="1" dirty="0"/>
              <a:t>、遇事先静、问主而行</a:t>
            </a:r>
          </a:p>
        </p:txBody>
      </p:sp>
      <p:sp>
        <p:nvSpPr>
          <p:cNvPr id="9" name="动作按钮: 开始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A2B7D7C-2927-4A29-8D58-222A3AB5B443}"/>
              </a:ext>
            </a:extLst>
          </p:cNvPr>
          <p:cNvSpPr/>
          <p:nvPr/>
        </p:nvSpPr>
        <p:spPr>
          <a:xfrm>
            <a:off x="11171262" y="6243785"/>
            <a:ext cx="571504" cy="500066"/>
          </a:xfrm>
          <a:prstGeom prst="actionButtonBeginning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hlinkClick r:id="rId9" action="ppaction://hlinkfile"/>
            <a:extLst>
              <a:ext uri="{FF2B5EF4-FFF2-40B4-BE49-F238E27FC236}">
                <a16:creationId xmlns:a16="http://schemas.microsoft.com/office/drawing/2014/main" id="{C87E8AA7-BEA2-4176-A841-3EC21062592D}"/>
              </a:ext>
            </a:extLst>
          </p:cNvPr>
          <p:cNvSpPr txBox="1"/>
          <p:nvPr/>
        </p:nvSpPr>
        <p:spPr>
          <a:xfrm>
            <a:off x="9235440" y="653224"/>
            <a:ext cx="1000132" cy="923330"/>
          </a:xfrm>
          <a:prstGeom prst="rect">
            <a:avLst/>
          </a:prstGeom>
          <a:solidFill>
            <a:schemeClr val="bg1">
              <a:alpha val="59000"/>
            </a:schemeClr>
          </a:solidFill>
          <a:ln w="47625" cmpd="tri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愛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DB47C-21DC-484E-BE08-C863FAE50156}"/>
              </a:ext>
            </a:extLst>
          </p:cNvPr>
          <p:cNvSpPr txBox="1"/>
          <p:nvPr/>
        </p:nvSpPr>
        <p:spPr>
          <a:xfrm>
            <a:off x="142844" y="653224"/>
            <a:ext cx="9092596" cy="954107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应常欢乐、不断祈祷、事事感谢，这就是天主在基督耶稣内给你们的所有旨意。                                  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（得前</a:t>
            </a: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5:16-18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）</a:t>
            </a:r>
            <a:endParaRPr lang="zh-CN" altLang="en-US" sz="2800" b="1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31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6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ED748ED4-8BE1-45E1-B4FD-2684544638B3}"/>
              </a:ext>
            </a:extLst>
          </p:cNvPr>
          <p:cNvSpPr txBox="1"/>
          <p:nvPr/>
        </p:nvSpPr>
        <p:spPr>
          <a:xfrm>
            <a:off x="10306655" y="579120"/>
            <a:ext cx="1661993" cy="5699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烦恼</a:t>
            </a:r>
            <a:r>
              <a:rPr lang="zh-CN" altLang="en-US" sz="4800" b="1" dirty="0">
                <a:solidFill>
                  <a:schemeClr val="bg1"/>
                </a:solidFill>
              </a:rPr>
              <a:t>是用无用的在意</a:t>
            </a: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损害自己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B305BCB-C818-4B4B-9D74-651E5BAF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170" y="-178562"/>
            <a:ext cx="101134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0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14513907-C388-4B34-AB7D-F42E16F0B030}"/>
              </a:ext>
            </a:extLst>
          </p:cNvPr>
          <p:cNvSpPr txBox="1"/>
          <p:nvPr/>
        </p:nvSpPr>
        <p:spPr>
          <a:xfrm>
            <a:off x="10349682" y="589280"/>
            <a:ext cx="1661993" cy="5679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孤独</a:t>
            </a:r>
            <a:r>
              <a:rPr lang="zh-CN" altLang="en-US" sz="4800" b="1" dirty="0">
                <a:solidFill>
                  <a:schemeClr val="bg1"/>
                </a:solidFill>
              </a:rPr>
              <a:t>是用自制的牢房</a:t>
            </a: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辖制自己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2729C6-6594-4D03-A7C4-71D179B45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4" r="19932" b="8755"/>
          <a:stretch/>
        </p:blipFill>
        <p:spPr>
          <a:xfrm>
            <a:off x="0" y="0"/>
            <a:ext cx="10267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D83C6173-7827-4A24-A4A1-4BF2E4BBE254}"/>
              </a:ext>
            </a:extLst>
          </p:cNvPr>
          <p:cNvSpPr txBox="1"/>
          <p:nvPr/>
        </p:nvSpPr>
        <p:spPr>
          <a:xfrm>
            <a:off x="9847940" y="557283"/>
            <a:ext cx="1661993" cy="57434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发怒</a:t>
            </a:r>
            <a:r>
              <a:rPr lang="zh-CN" altLang="en-US" sz="4800" b="1" dirty="0">
                <a:solidFill>
                  <a:schemeClr val="bg1"/>
                </a:solidFill>
              </a:rPr>
              <a:t>是用别人的缺点</a:t>
            </a: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惩罚自己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A81042-DACF-4901-9B79-F7FCA7EC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7" y="242372"/>
            <a:ext cx="9096359" cy="673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E2FB194-F3AB-47FB-BBF9-9FB8C004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0"/>
            <a:ext cx="12184380" cy="6858000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5923CC05-AD60-41C9-81CA-1BD4A77C7921}"/>
              </a:ext>
            </a:extLst>
          </p:cNvPr>
          <p:cNvSpPr txBox="1"/>
          <p:nvPr/>
        </p:nvSpPr>
        <p:spPr>
          <a:xfrm>
            <a:off x="7620" y="493719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你们要节制，要醒寤，因为，你们的仇敌魔鬼，如同咆哮的狮子巡游，寻找可吞食的人；应以坚固的信德抵抗他，也该知道：你们在世上的众弟兄，都遭受同样的苦痛。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（伯前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5:8-9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AutoShape 7">
            <a:hlinkClick r:id="rId3" action="ppaction://hlinksldjump"/>
            <a:extLst>
              <a:ext uri="{FF2B5EF4-FFF2-40B4-BE49-F238E27FC236}">
                <a16:creationId xmlns:a16="http://schemas.microsoft.com/office/drawing/2014/main" id="{34371795-802E-4C94-9B21-F3FB24A57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9870" y="6226867"/>
            <a:ext cx="53975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6341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A77C81-04FB-4631-8AB6-47E0FD7A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2" y="55531"/>
            <a:ext cx="9265186" cy="6746938"/>
          </a:xfrm>
          <a:prstGeom prst="rect">
            <a:avLst/>
          </a:prstGeom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0A9B04B7-C294-440A-94E4-5E14E48F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0392" y="316826"/>
            <a:ext cx="2154436" cy="633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你们不要判断人，免得你们受判断， 因为你们用什么判断来判断，你们也要受什么判断；你们用什么尺度量给人，也要用什么尺度量给你们。</a:t>
            </a:r>
          </a:p>
        </p:txBody>
      </p:sp>
    </p:spTree>
    <p:extLst>
      <p:ext uri="{BB962C8B-B14F-4D97-AF65-F5344CB8AC3E}">
        <p14:creationId xmlns:p14="http://schemas.microsoft.com/office/powerpoint/2010/main" val="150591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少女或老太">
            <a:extLst>
              <a:ext uri="{FF2B5EF4-FFF2-40B4-BE49-F238E27FC236}">
                <a16:creationId xmlns:a16="http://schemas.microsoft.com/office/drawing/2014/main" id="{39A7C5B5-3220-44E6-9CD9-007B5C90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54000"/>
            <a:grayscl/>
            <a:biLevel thresh="50000"/>
          </a:blip>
          <a:srcRect l="21808" r="22229"/>
          <a:stretch>
            <a:fillRect/>
          </a:stretch>
        </p:blipFill>
        <p:spPr bwMode="auto">
          <a:xfrm>
            <a:off x="452437" y="127953"/>
            <a:ext cx="5430291" cy="6615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2BD667AA-2909-4E4E-B279-CCCDB9C20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9678" y="656273"/>
            <a:ext cx="2031325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 eaLnBrk="1" hangingPunct="1">
              <a:spcBef>
                <a:spcPct val="50000"/>
              </a:spcBef>
            </a:pPr>
            <a:r>
              <a:rPr lang="zh-CN" altLang="en-US" sz="6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究竟是美少女还是丑老太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0E3DA19-4888-49CD-A83C-996F74CEB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5002" y="758584"/>
            <a:ext cx="861774" cy="53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4400" b="1" dirty="0">
                <a:solidFill>
                  <a:schemeClr val="bg1"/>
                </a:solidFill>
              </a:rPr>
              <a:t>问题在于你的注视点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5522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43CF77-36DF-4CBD-97B5-D2D45592A005}"/>
              </a:ext>
            </a:extLst>
          </p:cNvPr>
          <p:cNvSpPr txBox="1"/>
          <p:nvPr/>
        </p:nvSpPr>
        <p:spPr>
          <a:xfrm>
            <a:off x="9630302" y="646469"/>
            <a:ext cx="1846659" cy="54230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不要轻易地对任一件事作判断</a:t>
            </a:r>
            <a:endParaRPr lang="zh-CN" altLang="en-US" sz="7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374B59-8BF5-4E71-BB01-9147C998C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1" t="30532" r="41027" b="16696"/>
          <a:stretch/>
        </p:blipFill>
        <p:spPr>
          <a:xfrm>
            <a:off x="1222870" y="0"/>
            <a:ext cx="6367751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4699DA-40E0-4F99-961F-A8A0E4F0AEB9}"/>
              </a:ext>
            </a:extLst>
          </p:cNvPr>
          <p:cNvSpPr txBox="1"/>
          <p:nvPr/>
        </p:nvSpPr>
        <p:spPr>
          <a:xfrm>
            <a:off x="8510959" y="646469"/>
            <a:ext cx="677108" cy="54230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近视的人可以把男人看成女人</a:t>
            </a:r>
          </a:p>
        </p:txBody>
      </p:sp>
    </p:spTree>
    <p:extLst>
      <p:ext uri="{BB962C8B-B14F-4D97-AF65-F5344CB8AC3E}">
        <p14:creationId xmlns:p14="http://schemas.microsoft.com/office/powerpoint/2010/main" val="92927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673E43A-10F8-486A-AE9E-AB3F26749330}"/>
              </a:ext>
            </a:extLst>
          </p:cNvPr>
          <p:cNvGrpSpPr>
            <a:grpSpLocks/>
          </p:cNvGrpSpPr>
          <p:nvPr/>
        </p:nvGrpSpPr>
        <p:grpSpPr bwMode="auto">
          <a:xfrm>
            <a:off x="3540125" y="261143"/>
            <a:ext cx="5111750" cy="6335713"/>
            <a:chOff x="476" y="210"/>
            <a:chExt cx="3220" cy="3991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941FAD6-07F7-4D56-87C7-792CABF66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10"/>
              <a:ext cx="3220" cy="39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D265F481-3FF7-435E-AA11-14A8B2734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160"/>
              <a:ext cx="95" cy="8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 Box 5">
            <a:extLst>
              <a:ext uri="{FF2B5EF4-FFF2-40B4-BE49-F238E27FC236}">
                <a16:creationId xmlns:a16="http://schemas.microsoft.com/office/drawing/2014/main" id="{127C329A-5163-4272-8906-7335BD254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3436" y="500042"/>
            <a:ext cx="61555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</a:rPr>
              <a:t>在左边，你看到了什么？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8685B13C-6EAC-4968-AFC4-DD28F133C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2304" y="475456"/>
            <a:ext cx="1477328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</a:rPr>
              <a:t>我们往往会说：看到了一个黑点。我们却没有看到比这个黑点大得多的那张白纸。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C9290FD-1778-48F3-8E08-8235E0CE5BD0}"/>
              </a:ext>
            </a:extLst>
          </p:cNvPr>
          <p:cNvSpPr txBox="1"/>
          <p:nvPr/>
        </p:nvSpPr>
        <p:spPr>
          <a:xfrm>
            <a:off x="784788" y="647503"/>
            <a:ext cx="2031325" cy="52502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永远以欣赏的眼光去看别人！</a:t>
            </a:r>
          </a:p>
        </p:txBody>
      </p:sp>
    </p:spTree>
    <p:extLst>
      <p:ext uri="{BB962C8B-B14F-4D97-AF65-F5344CB8AC3E}">
        <p14:creationId xmlns:p14="http://schemas.microsoft.com/office/powerpoint/2010/main" val="12872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499FE1A3-5484-4CF8-8E9B-67F071F31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59" y="4757726"/>
            <a:ext cx="1109235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为什么你只看见你兄弟眼中的木屑，而对自己眼中的大梁竟不理会呢</a:t>
            </a:r>
            <a:r>
              <a:rPr lang="en-US" altLang="zh-CN" sz="3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﹖ </a:t>
            </a:r>
            <a:r>
              <a:rPr lang="zh-CN" altLang="en-US" sz="3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或者，你怎么能对你的兄弟说：让我把你眼中的木屑取出来，而你眼中却有一根大梁呢</a:t>
            </a:r>
            <a:r>
              <a:rPr lang="en-US" altLang="zh-CN" sz="3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﹖ </a:t>
            </a:r>
            <a:r>
              <a:rPr lang="zh-CN" altLang="en-US" sz="3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假善人哪！先从你眼中取出大梁，然后你才看得清楚，取出你兄弟眼中的木屑。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（玛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7:1 -5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3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B9EA9F-206B-48DE-8CAC-7FFD35C4D9A7}"/>
              </a:ext>
            </a:extLst>
          </p:cNvPr>
          <p:cNvGrpSpPr/>
          <p:nvPr/>
        </p:nvGrpSpPr>
        <p:grpSpPr>
          <a:xfrm flipH="1">
            <a:off x="137159" y="388620"/>
            <a:ext cx="11801013" cy="4369106"/>
            <a:chOff x="2674619" y="215586"/>
            <a:chExt cx="8923021" cy="332139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53841A-8655-40CB-A4AD-BB26DFD70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15586"/>
              <a:ext cx="5501640" cy="332139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2E569B0-F491-462C-A3EA-4CB026F62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674619" y="215586"/>
              <a:ext cx="5501638" cy="332139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66F201-4631-4103-A82E-5CAE5F9FDBE2}"/>
              </a:ext>
            </a:extLst>
          </p:cNvPr>
          <p:cNvSpPr txBox="1"/>
          <p:nvPr/>
        </p:nvSpPr>
        <p:spPr>
          <a:xfrm>
            <a:off x="5111577" y="388619"/>
            <a:ext cx="6581313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永远以欣赏的眼光去看别人！</a:t>
            </a:r>
          </a:p>
        </p:txBody>
      </p:sp>
    </p:spTree>
    <p:extLst>
      <p:ext uri="{BB962C8B-B14F-4D97-AF65-F5344CB8AC3E}">
        <p14:creationId xmlns:p14="http://schemas.microsoft.com/office/powerpoint/2010/main" val="221592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E321CB-8096-E41B-D75C-DA5E6174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80" y="0"/>
            <a:ext cx="7813041" cy="6858000"/>
          </a:xfrm>
          <a:prstGeom prst="rect">
            <a:avLst/>
          </a:prstGeom>
        </p:spPr>
      </p:pic>
      <p:sp>
        <p:nvSpPr>
          <p:cNvPr id="5" name="AutoShape 7">
            <a:hlinkClick r:id="rId3" action="ppaction://hlinksldjump"/>
            <a:extLst>
              <a:ext uri="{FF2B5EF4-FFF2-40B4-BE49-F238E27FC236}">
                <a16:creationId xmlns:a16="http://schemas.microsoft.com/office/drawing/2014/main" id="{284FA9DE-9476-CA6E-9D09-1ADDB8CF1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536" y="6492240"/>
            <a:ext cx="539750" cy="284660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00CC91-A867-2F9A-8E78-C5013AA19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4703" y="2665137"/>
            <a:ext cx="6096000" cy="44100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23846A-7600-1551-8BD5-E97C9EA85169}"/>
              </a:ext>
            </a:extLst>
          </p:cNvPr>
          <p:cNvSpPr txBox="1"/>
          <p:nvPr/>
        </p:nvSpPr>
        <p:spPr>
          <a:xfrm>
            <a:off x="290830" y="654686"/>
            <a:ext cx="4105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0" i="0" dirty="0">
                <a:solidFill>
                  <a:schemeClr val="accent2">
                    <a:lumMod val="50000"/>
                  </a:schemeClr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同理心</a:t>
            </a:r>
            <a:r>
              <a:rPr lang="en-US" altLang="zh-CN" sz="2800" b="0" i="0" dirty="0">
                <a:solidFill>
                  <a:schemeClr val="accent2">
                    <a:lumMod val="50000"/>
                  </a:schemeClr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endParaRPr lang="zh-CN" altLang="en-US" sz="2800" b="0" i="0" dirty="0">
              <a:solidFill>
                <a:schemeClr val="accent2">
                  <a:lumMod val="50000"/>
                </a:schemeClr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just"/>
            <a:r>
              <a:rPr lang="zh-CN" altLang="en-US" sz="2800" b="0" i="0" dirty="0">
                <a:solidFill>
                  <a:schemeClr val="accent2">
                    <a:lumMod val="50000"/>
                  </a:schemeClr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接受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zh-CN" altLang="en-US" sz="2800" b="0" i="0" dirty="0">
                <a:solidFill>
                  <a:schemeClr val="accent2">
                    <a:lumMod val="50000"/>
                  </a:schemeClr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真诚、接纳、换位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5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011c824a144e6afe27.jpg">
            <a:extLst>
              <a:ext uri="{FF2B5EF4-FFF2-40B4-BE49-F238E27FC236}">
                <a16:creationId xmlns:a16="http://schemas.microsoft.com/office/drawing/2014/main" id="{47B7BA05-388F-4F00-8745-C9BE5C34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8" t="3662" r="1399" b="5402"/>
          <a:stretch>
            <a:fillRect/>
          </a:stretch>
        </p:blipFill>
        <p:spPr>
          <a:xfrm>
            <a:off x="-103686" y="0"/>
            <a:ext cx="12399371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4EDE6B-673A-46B7-882F-871BBEEBCCED}"/>
              </a:ext>
            </a:extLst>
          </p:cNvPr>
          <p:cNvSpPr txBox="1"/>
          <p:nvPr/>
        </p:nvSpPr>
        <p:spPr>
          <a:xfrm>
            <a:off x="9144630" y="326041"/>
            <a:ext cx="2646878" cy="63193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走在街市或独自步行时，在商店中，在买卖时，甚至在厨房做饭时，都可以经常而热心地祈祷。 </a:t>
            </a:r>
            <a:r>
              <a:rPr lang="en-US" altLang="zh-CN" sz="4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—</a:t>
            </a:r>
            <a:r>
              <a:rPr lang="zh-CN" altLang="en-US" sz="4000" b="1" dirty="0">
                <a:latin typeface="方正舒体" pitchFamily="2" charset="-122"/>
                <a:ea typeface="方正舒体" pitchFamily="2" charset="-122"/>
              </a:rPr>
              <a:t>金口圣若望</a:t>
            </a:r>
          </a:p>
        </p:txBody>
      </p:sp>
    </p:spTree>
    <p:extLst>
      <p:ext uri="{BB962C8B-B14F-4D97-AF65-F5344CB8AC3E}">
        <p14:creationId xmlns:p14="http://schemas.microsoft.com/office/powerpoint/2010/main" val="106444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95CCF187-72E9-41A6-BA13-5DF4378D7EC2}"/>
              </a:ext>
            </a:extLst>
          </p:cNvPr>
          <p:cNvSpPr txBox="1"/>
          <p:nvPr/>
        </p:nvSpPr>
        <p:spPr>
          <a:xfrm>
            <a:off x="6268596" y="2554860"/>
            <a:ext cx="55525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们不要在地上为自己积蓄财宝，因为在地上有虫蛀，有锈蚀，在地上也有贼挖洞偷窃；但该在天上为自己积蓄财宝，因为那里没有虫蛀，没有锈蚀，那里也没有贼挖洞偷窃。因为你的财宝在那里，你的心也必在那里。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（玛</a:t>
            </a:r>
            <a:r>
              <a:rPr 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6:19 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21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05942A-6B09-40BB-8FEC-768E077E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75"/>
            <a:ext cx="6142761" cy="68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1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4C2511-741E-4418-BD6D-607DD2ED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18" y="43765"/>
            <a:ext cx="9496540" cy="6770467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1A1C4879-B1C7-44E8-9E9B-B6BE131CBED0}"/>
              </a:ext>
            </a:extLst>
          </p:cNvPr>
          <p:cNvSpPr txBox="1"/>
          <p:nvPr/>
        </p:nvSpPr>
        <p:spPr>
          <a:xfrm>
            <a:off x="9804546" y="311226"/>
            <a:ext cx="2154436" cy="6235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没有人能事奉两个主人：他或是要恨这一个而爱那一个，或是依附这一个而轻忽那一个。你们不能事奉天主而又事奉钱财。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（玛</a:t>
            </a:r>
            <a:r>
              <a:rPr 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6:24 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71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1DC6CDA-D7D4-4CBB-B480-324169B7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816029" cy="6876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E8EEE-4A76-4E0D-A8D4-720497F28DB2}"/>
              </a:ext>
            </a:extLst>
          </p:cNvPr>
          <p:cNvSpPr txBox="1"/>
          <p:nvPr/>
        </p:nvSpPr>
        <p:spPr>
          <a:xfrm>
            <a:off x="10083787" y="198999"/>
            <a:ext cx="1661993" cy="64785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金钱是一个很好的仆人，但，我们绝对不能把它当作主人，更不能把它敬为“神”。</a:t>
            </a:r>
          </a:p>
        </p:txBody>
      </p:sp>
      <p:sp>
        <p:nvSpPr>
          <p:cNvPr id="7" name="AutoShape 7">
            <a:hlinkClick r:id="rId3" action="ppaction://hlinksldjump"/>
            <a:extLst>
              <a:ext uri="{FF2B5EF4-FFF2-40B4-BE49-F238E27FC236}">
                <a16:creationId xmlns:a16="http://schemas.microsoft.com/office/drawing/2014/main" id="{3E8DB2B8-6F2D-42C9-B811-E59074016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0283" y="6285859"/>
            <a:ext cx="53975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9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8F7E6C-246A-48BB-AC48-ECB678C0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025427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8E3DC6-2D9E-4B41-B334-7D6BCCA533E9}"/>
              </a:ext>
            </a:extLst>
          </p:cNvPr>
          <p:cNvSpPr txBox="1"/>
          <p:nvPr/>
        </p:nvSpPr>
        <p:spPr>
          <a:xfrm>
            <a:off x="11102544" y="418641"/>
            <a:ext cx="861774" cy="56406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耳朵要快，嘴巴要慢。</a:t>
            </a:r>
          </a:p>
        </p:txBody>
      </p:sp>
    </p:spTree>
    <p:extLst>
      <p:ext uri="{BB962C8B-B14F-4D97-AF65-F5344CB8AC3E}">
        <p14:creationId xmlns:p14="http://schemas.microsoft.com/office/powerpoint/2010/main" val="150790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7AF7C88-6292-47CC-99E4-4F1002E91758}"/>
              </a:ext>
            </a:extLst>
          </p:cNvPr>
          <p:cNvSpPr txBox="1"/>
          <p:nvPr/>
        </p:nvSpPr>
        <p:spPr>
          <a:xfrm>
            <a:off x="10710247" y="455930"/>
            <a:ext cx="1015663" cy="6126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耶稣你将怎么做？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CCB932-39B8-4F55-9C56-ACF416D0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342880" cy="683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8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7783D8-F367-4753-BF80-37E78ED3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8" y="0"/>
            <a:ext cx="90630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4ACEF9-3929-499F-8B6F-1D7331E7154C}"/>
              </a:ext>
            </a:extLst>
          </p:cNvPr>
          <p:cNvSpPr txBox="1"/>
          <p:nvPr/>
        </p:nvSpPr>
        <p:spPr>
          <a:xfrm>
            <a:off x="10071437" y="928370"/>
            <a:ext cx="1015663" cy="45580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我也怎么做！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2C86E5-CC31-44C6-B6BD-9B6FC1BD29EE}"/>
              </a:ext>
            </a:extLst>
          </p:cNvPr>
          <p:cNvSpPr txBox="1"/>
          <p:nvPr/>
        </p:nvSpPr>
        <p:spPr>
          <a:xfrm>
            <a:off x="10936307" y="365760"/>
            <a:ext cx="1015663" cy="6126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耶稣你将怎么做？</a:t>
            </a:r>
          </a:p>
        </p:txBody>
      </p:sp>
    </p:spTree>
    <p:extLst>
      <p:ext uri="{BB962C8B-B14F-4D97-AF65-F5344CB8AC3E}">
        <p14:creationId xmlns:p14="http://schemas.microsoft.com/office/powerpoint/2010/main" val="43530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1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2FC1423-4FEC-4022-8FDE-FA211829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462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ABE870-7576-4868-B4F6-B72DEF9C92B6}"/>
              </a:ext>
            </a:extLst>
          </p:cNvPr>
          <p:cNvSpPr txBox="1"/>
          <p:nvPr/>
        </p:nvSpPr>
        <p:spPr>
          <a:xfrm>
            <a:off x="10071437" y="928370"/>
            <a:ext cx="1015663" cy="45580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我也怎么做！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FEE798-7486-48C4-AA9B-A0A227ABB649}"/>
              </a:ext>
            </a:extLst>
          </p:cNvPr>
          <p:cNvSpPr txBox="1"/>
          <p:nvPr/>
        </p:nvSpPr>
        <p:spPr>
          <a:xfrm>
            <a:off x="10936307" y="365760"/>
            <a:ext cx="1015663" cy="6126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耶稣你将怎么做？</a:t>
            </a:r>
          </a:p>
        </p:txBody>
      </p:sp>
      <p:sp>
        <p:nvSpPr>
          <p:cNvPr id="4" name="AutoShape 7">
            <a:hlinkClick r:id="rId3" action="ppaction://hlinksldjump"/>
            <a:extLst>
              <a:ext uri="{FF2B5EF4-FFF2-40B4-BE49-F238E27FC236}">
                <a16:creationId xmlns:a16="http://schemas.microsoft.com/office/drawing/2014/main" id="{075EED84-D0F4-4BC8-B62D-DCAA793EF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7848" y="6305664"/>
            <a:ext cx="679252" cy="373152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32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3812386" y="1734198"/>
            <a:ext cx="8226257" cy="1569660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划一个十字，并作祈祷：“天主</a:t>
            </a:r>
            <a:r>
              <a:rPr lang="en-US" altLang="zh-CN" dirty="0"/>
              <a:t>,</a:t>
            </a:r>
            <a:r>
              <a:rPr lang="zh-CN" altLang="en-US" dirty="0"/>
              <a:t>我藉圣母的手将这一天的劳苦和喜乐奉献给你。”“耶稣，请来吧来帮助我善过这一天</a:t>
            </a:r>
            <a:r>
              <a:rPr lang="en-US" altLang="zh-CN" dirty="0"/>
              <a:t>!</a:t>
            </a:r>
            <a:r>
              <a:rPr lang="zh-CN" altLang="en-US" dirty="0"/>
              <a:t>”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1087120" y="1649357"/>
            <a:ext cx="2489200" cy="707886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早上醒来</a:t>
            </a:r>
          </a:p>
        </p:txBody>
      </p:sp>
    </p:spTree>
    <p:extLst>
      <p:ext uri="{BB962C8B-B14F-4D97-AF65-F5344CB8AC3E}">
        <p14:creationId xmlns:p14="http://schemas.microsoft.com/office/powerpoint/2010/main" val="182761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CAAF9F59-7163-A2F5-44CC-38DD4E23BB66}"/>
              </a:ext>
            </a:extLst>
          </p:cNvPr>
          <p:cNvSpPr txBox="1"/>
          <p:nvPr/>
        </p:nvSpPr>
        <p:spPr>
          <a:xfrm>
            <a:off x="851450" y="1196186"/>
            <a:ext cx="2489200" cy="707886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早祷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8A33B50-A1F8-932C-8F5A-E733EBAD54C1}"/>
              </a:ext>
            </a:extLst>
          </p:cNvPr>
          <p:cNvSpPr txBox="1"/>
          <p:nvPr/>
        </p:nvSpPr>
        <p:spPr>
          <a:xfrm>
            <a:off x="3340650" y="1196186"/>
            <a:ext cx="8763366" cy="5509200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zh-CN" dirty="0"/>
              <a:t>我们天上的慈父，你保佑了我一夜平安，又赐给我今日的生命，我诚心感谢你。为悦乐你的圣心，为补赎我的罪过，并为结合耶稣在弥撒圣祭中祭献自己的一切意向，我愿把今天的思想、言语、行为、努力和一切喜乐与困苦，藉圣母的手全献给你。恳求你看耶稣在十字架上受苦受难的功劳，帮助我躲避一切罪恶，并勉力遵行你的圣意，好使我的一切所作所为都只为光荣你。圣母玛利亚，请为我们转求。今天我为改过与修德所定下的专题省察是</a:t>
            </a:r>
            <a:r>
              <a:rPr lang="en-US" altLang="zh-CN" dirty="0"/>
              <a:t>……</a:t>
            </a:r>
            <a:r>
              <a:rPr lang="zh-CN" altLang="zh-CN" dirty="0"/>
              <a:t>，求你帮助我，使我能达到我预先所拟定努力的目标。阿们！</a:t>
            </a:r>
          </a:p>
        </p:txBody>
      </p:sp>
    </p:spTree>
    <p:extLst>
      <p:ext uri="{BB962C8B-B14F-4D97-AF65-F5344CB8AC3E}">
        <p14:creationId xmlns:p14="http://schemas.microsoft.com/office/powerpoint/2010/main" val="113558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5411973" y="2451430"/>
            <a:ext cx="4789767" cy="1077218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主，你将雨水无偿降下，我感谢你。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1426684" y="2451430"/>
            <a:ext cx="3378996" cy="707886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看窗外在下雨</a:t>
            </a:r>
          </a:p>
        </p:txBody>
      </p:sp>
    </p:spTree>
    <p:extLst>
      <p:ext uri="{BB962C8B-B14F-4D97-AF65-F5344CB8AC3E}">
        <p14:creationId xmlns:p14="http://schemas.microsoft.com/office/powerpoint/2010/main" val="401358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DD91B70-B4D0-4628-8C06-3685607CB7D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4C927C7-3584-4DF1-88CF-93F302E89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0"/>
              <a:ext cx="7779488" cy="68580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52AE72D-9725-468F-9FFF-3E8942DA9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3114"/>
            <a:stretch/>
          </p:blipFill>
          <p:spPr>
            <a:xfrm>
              <a:off x="7779488" y="0"/>
              <a:ext cx="4412512" cy="6858000"/>
            </a:xfrm>
            <a:prstGeom prst="rect">
              <a:avLst/>
            </a:prstGeom>
          </p:spPr>
        </p:pic>
      </p:grpSp>
      <p:sp>
        <p:nvSpPr>
          <p:cNvPr id="5" name="Text Box 12">
            <a:extLst>
              <a:ext uri="{FF2B5EF4-FFF2-40B4-BE49-F238E27FC236}">
                <a16:creationId xmlns:a16="http://schemas.microsoft.com/office/drawing/2014/main" id="{15A8DDDC-DA86-4982-8DEE-696896931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5744" y="214704"/>
            <a:ext cx="1815882" cy="61668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每天读一段圣经</a:t>
            </a:r>
            <a:endParaRPr lang="en-US" altLang="zh-CN" sz="6600" b="1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（圣经要放在明显的地方）</a:t>
            </a:r>
          </a:p>
        </p:txBody>
      </p:sp>
      <p:sp>
        <p:nvSpPr>
          <p:cNvPr id="6" name="AutoShape 7">
            <a:hlinkClick r:id="rId3" action="ppaction://hlinksldjump"/>
            <a:extLst>
              <a:ext uri="{FF2B5EF4-FFF2-40B4-BE49-F238E27FC236}">
                <a16:creationId xmlns:a16="http://schemas.microsoft.com/office/drawing/2014/main" id="{65F5E059-8271-4456-99B0-862A4074E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83" y="6362374"/>
            <a:ext cx="709009" cy="335043"/>
          </a:xfrm>
          <a:prstGeom prst="actionButtonBackPrevious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4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4495838" y="2778534"/>
            <a:ext cx="5759618" cy="1077218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主，感谢你给了我可爱的孩子，我为他们做，就是为你而做。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1936544" y="2780598"/>
            <a:ext cx="2160286" cy="707886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做早餐</a:t>
            </a:r>
          </a:p>
        </p:txBody>
      </p:sp>
    </p:spTree>
    <p:extLst>
      <p:ext uri="{BB962C8B-B14F-4D97-AF65-F5344CB8AC3E}">
        <p14:creationId xmlns:p14="http://schemas.microsoft.com/office/powerpoint/2010/main" val="286821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4392428" y="3258879"/>
            <a:ext cx="6452781" cy="1077218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带出去把它扔了</a:t>
            </a:r>
            <a:r>
              <a:rPr lang="zh-CN" altLang="en-US" dirty="0"/>
              <a:t>。主，他们是我的兄弟，因为，他们也是你的子女。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1269321" y="2018134"/>
            <a:ext cx="7811940" cy="707886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去上班，看到邻居家门口的垃圾袋</a:t>
            </a:r>
          </a:p>
        </p:txBody>
      </p:sp>
    </p:spTree>
    <p:extLst>
      <p:ext uri="{BB962C8B-B14F-4D97-AF65-F5344CB8AC3E}">
        <p14:creationId xmlns:p14="http://schemas.microsoft.com/office/powerpoint/2010/main" val="286560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5410317" y="3508980"/>
            <a:ext cx="5689601" cy="1077218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主，求你改变我们中国的现状吧。捡起来把它扔进垃圾桶。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1635080" y="2041934"/>
            <a:ext cx="3775237" cy="1323439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电梯里看到别人扔下的餐巾纸</a:t>
            </a:r>
          </a:p>
        </p:txBody>
      </p:sp>
    </p:spTree>
    <p:extLst>
      <p:ext uri="{BB962C8B-B14F-4D97-AF65-F5344CB8AC3E}">
        <p14:creationId xmlns:p14="http://schemas.microsoft.com/office/powerpoint/2010/main" val="250707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4724401" y="3380762"/>
            <a:ext cx="6085839" cy="584775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感谢主！下一班车我是第一个。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723503" y="3319207"/>
            <a:ext cx="3378996" cy="707886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公交车没赶上</a:t>
            </a:r>
          </a:p>
        </p:txBody>
      </p:sp>
    </p:spTree>
    <p:extLst>
      <p:ext uri="{BB962C8B-B14F-4D97-AF65-F5344CB8AC3E}">
        <p14:creationId xmlns:p14="http://schemas.microsoft.com/office/powerpoint/2010/main" val="7265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5943600" y="2767280"/>
            <a:ext cx="5170214" cy="1631216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向他微笑，并向他说</a:t>
            </a:r>
            <a:r>
              <a:rPr lang="zh-CN" altLang="en-US" sz="2800" b="1" dirty="0">
                <a:solidFill>
                  <a:schemeClr val="bg1"/>
                </a:solidFill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昨天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我对你的态度真不应该，请你原谅。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620986" y="2767280"/>
            <a:ext cx="4545684" cy="1323439"/>
          </a:xfrm>
          <a:prstGeom prst="rect">
            <a:avLst/>
          </a:prstGeom>
          <a:solidFill>
            <a:schemeClr val="accent2">
              <a:lumMod val="5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还没有进单位门就看到了一个“冤家”</a:t>
            </a:r>
          </a:p>
        </p:txBody>
      </p:sp>
    </p:spTree>
    <p:extLst>
      <p:ext uri="{BB962C8B-B14F-4D97-AF65-F5344CB8AC3E}">
        <p14:creationId xmlns:p14="http://schemas.microsoft.com/office/powerpoint/2010/main" val="31582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5863562" y="3097993"/>
            <a:ext cx="4030379" cy="1077218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主啊！我爱他们，因为他们都是你所爱的。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1143621" y="2974883"/>
            <a:ext cx="3576320" cy="1323439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到办公室，向各位同仁问好</a:t>
            </a:r>
          </a:p>
        </p:txBody>
      </p:sp>
    </p:spTree>
    <p:extLst>
      <p:ext uri="{BB962C8B-B14F-4D97-AF65-F5344CB8AC3E}">
        <p14:creationId xmlns:p14="http://schemas.microsoft.com/office/powerpoint/2010/main" val="70745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5520189" y="3503428"/>
            <a:ext cx="4910352" cy="584775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主，我把我的痛苦献给你。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1994226" y="2522064"/>
            <a:ext cx="3378996" cy="707886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同事冤枉了我</a:t>
            </a:r>
          </a:p>
        </p:txBody>
      </p:sp>
    </p:spTree>
    <p:extLst>
      <p:ext uri="{BB962C8B-B14F-4D97-AF65-F5344CB8AC3E}">
        <p14:creationId xmlns:p14="http://schemas.microsoft.com/office/powerpoint/2010/main" val="328073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4098733" y="3429000"/>
            <a:ext cx="7063403" cy="584775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主，为光荣你，我要把工作做得更好</a:t>
            </a:r>
            <a:r>
              <a:rPr lang="en-US" altLang="zh-CN" dirty="0"/>
              <a:t>!</a:t>
            </a:r>
            <a:endParaRPr lang="zh-CN" altLang="en-US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1515761" y="2553562"/>
            <a:ext cx="2755196" cy="707886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繁忙的一天</a:t>
            </a:r>
          </a:p>
        </p:txBody>
      </p:sp>
    </p:spTree>
    <p:extLst>
      <p:ext uri="{BB962C8B-B14F-4D97-AF65-F5344CB8AC3E}">
        <p14:creationId xmlns:p14="http://schemas.microsoft.com/office/powerpoint/2010/main" val="26819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4837814" y="3507615"/>
            <a:ext cx="6816620" cy="1569660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主，我晚一点回家，可以让其他同事早一点回家，他们的孩子正等着他们回去呢。 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675789" y="2158159"/>
            <a:ext cx="3832416" cy="1323439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下班时，老板叫我多做一些事</a:t>
            </a:r>
          </a:p>
        </p:txBody>
      </p:sp>
    </p:spTree>
    <p:extLst>
      <p:ext uri="{BB962C8B-B14F-4D97-AF65-F5344CB8AC3E}">
        <p14:creationId xmlns:p14="http://schemas.microsoft.com/office/powerpoint/2010/main" val="14084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5560829" y="3429000"/>
            <a:ext cx="5645888" cy="1077218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对不起，我也不小心。我本来就想买一件更漂亮的衣服了。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558831" y="2331660"/>
            <a:ext cx="4544797" cy="1323439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回家路上，被人撞了一下，衣服破了</a:t>
            </a:r>
          </a:p>
        </p:txBody>
      </p:sp>
    </p:spTree>
    <p:extLst>
      <p:ext uri="{BB962C8B-B14F-4D97-AF65-F5344CB8AC3E}">
        <p14:creationId xmlns:p14="http://schemas.microsoft.com/office/powerpoint/2010/main" val="3843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3DB1B6E-1A8A-484B-BC8F-4E69C6F52FA9}"/>
              </a:ext>
            </a:extLst>
          </p:cNvPr>
          <p:cNvSpPr txBox="1"/>
          <p:nvPr/>
        </p:nvSpPr>
        <p:spPr>
          <a:xfrm>
            <a:off x="10749933" y="134445"/>
            <a:ext cx="1046440" cy="65891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撒旦已被打败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屈膝我们脚底，耶稣已得着胜利 ，因他，我们得释放。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25EAFC5-561E-449C-9FF7-99AD25B70D69}"/>
              </a:ext>
            </a:extLst>
          </p:cNvPr>
          <p:cNvSpPr txBox="1"/>
          <p:nvPr/>
        </p:nvSpPr>
        <p:spPr>
          <a:xfrm>
            <a:off x="10777315" y="134445"/>
            <a:ext cx="1046440" cy="67082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因主耶稣圣名，被掳者得释放，瘸腿行走，瞎眼看见 ，凭信，我们得释放。</a:t>
            </a:r>
          </a:p>
        </p:txBody>
      </p:sp>
      <p:pic>
        <p:nvPicPr>
          <p:cNvPr id="4" name="图片 3" descr="yskhrl.jpg">
            <a:extLst>
              <a:ext uri="{FF2B5EF4-FFF2-40B4-BE49-F238E27FC236}">
                <a16:creationId xmlns:a16="http://schemas.microsoft.com/office/drawing/2014/main" id="{18DDC47A-33C2-4C7A-B8E5-C0A668E6E87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0443" y="-32918"/>
            <a:ext cx="10743276" cy="697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67969_195009075_2.jpg">
            <a:extLst>
              <a:ext uri="{FF2B5EF4-FFF2-40B4-BE49-F238E27FC236}">
                <a16:creationId xmlns:a16="http://schemas.microsoft.com/office/drawing/2014/main" id="{3953F99C-9ED8-4F7B-A5D5-EB30DBBD9A6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1762" y="-148169"/>
            <a:ext cx="12293762" cy="6990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F7A5FAA-C849-41FA-BA43-CED0D9F94A39}"/>
              </a:ext>
            </a:extLst>
          </p:cNvPr>
          <p:cNvSpPr txBox="1"/>
          <p:nvPr/>
        </p:nvSpPr>
        <p:spPr>
          <a:xfrm>
            <a:off x="5708362" y="-32918"/>
            <a:ext cx="4728200" cy="1015663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靠主常喜乐</a:t>
            </a:r>
            <a:endParaRPr lang="zh-CN" altLang="en-US" sz="6000" b="1" dirty="0"/>
          </a:p>
        </p:txBody>
      </p:sp>
      <p:pic>
        <p:nvPicPr>
          <p:cNvPr id="8" name="靠主常喜乐.wma">
            <a:hlinkClick r:id="" action="ppaction://media"/>
            <a:extLst>
              <a:ext uri="{FF2B5EF4-FFF2-40B4-BE49-F238E27FC236}">
                <a16:creationId xmlns:a16="http://schemas.microsoft.com/office/drawing/2014/main" id="{F436A201-DDCA-4CA3-A970-0FAB81B89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2462" y="3786190"/>
            <a:ext cx="304800" cy="304800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8FDB9334-3A3D-4910-B94F-3CF541B1465C}"/>
              </a:ext>
            </a:extLst>
          </p:cNvPr>
          <p:cNvSpPr txBox="1"/>
          <p:nvPr/>
        </p:nvSpPr>
        <p:spPr>
          <a:xfrm>
            <a:off x="10534489" y="134445"/>
            <a:ext cx="1477328" cy="65891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靠主常喜乐，我说要常喜乐，扬声欢唱，全能大君王，宣扬主他仍作王，靠主耶稣的圣名，我们得着胜利 。</a:t>
            </a:r>
          </a:p>
        </p:txBody>
      </p:sp>
    </p:spTree>
    <p:extLst>
      <p:ext uri="{BB962C8B-B14F-4D97-AF65-F5344CB8AC3E}">
        <p14:creationId xmlns:p14="http://schemas.microsoft.com/office/powerpoint/2010/main" val="331616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22" presetClass="exit" presetSubtype="4" fill="hold" grpId="1" nodeType="afterEffect">
                                  <p:stCondLst>
                                    <p:cond delay="2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1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000"/>
                            </p:stCondLst>
                            <p:childTnLst>
                              <p:par>
                                <p:cTn id="31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0"/>
                            </p:stCondLst>
                            <p:childTnLst>
                              <p:par>
                                <p:cTn id="35" presetID="22" presetClass="exit" presetSubtype="4" fill="hold" grpId="3" nodeType="afterEffect">
                                  <p:stCondLst>
                                    <p:cond delay="17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750"/>
                            </p:stCondLst>
                            <p:childTnLst>
                              <p:par>
                                <p:cTn id="43" presetID="22" presetClass="exit" presetSubtype="4" fill="hold" grpId="1" nodeType="afterEffect">
                                  <p:stCondLst>
                                    <p:cond delay="14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6000"/>
                            </p:stCondLst>
                            <p:childTnLst>
                              <p:par>
                                <p:cTn id="4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6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2" grpId="1"/>
      <p:bldP spid="3" grpId="0"/>
      <p:bldP spid="3" grpId="1"/>
      <p:bldP spid="6" grpId="0" animBg="1"/>
      <p:bldP spid="9" grpId="0"/>
      <p:bldP spid="9" grpId="1"/>
      <p:bldP spid="9" grpId="2"/>
      <p:bldP spid="9" grpId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5039831" y="3346157"/>
            <a:ext cx="5769935" cy="1569660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我要把饭菜做得更可口，看大家吃得开心，我也开心。主，感谢你把世界造得那么美好！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2162809" y="2467452"/>
            <a:ext cx="2489200" cy="707886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回家做饭</a:t>
            </a:r>
          </a:p>
        </p:txBody>
      </p:sp>
    </p:spTree>
    <p:extLst>
      <p:ext uri="{BB962C8B-B14F-4D97-AF65-F5344CB8AC3E}">
        <p14:creationId xmlns:p14="http://schemas.microsoft.com/office/powerpoint/2010/main" val="5884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7B31A61-A2B8-4FDC-A183-FB5D32C28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"/>
          <a:stretch/>
        </p:blipFill>
        <p:spPr bwMode="auto">
          <a:xfrm>
            <a:off x="0" y="1"/>
            <a:ext cx="122747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0" y="180523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6C1773-8AB4-48AF-92DB-F4AAA15806C0}"/>
              </a:ext>
            </a:extLst>
          </p:cNvPr>
          <p:cNvSpPr txBox="1"/>
          <p:nvPr/>
        </p:nvSpPr>
        <p:spPr>
          <a:xfrm>
            <a:off x="4730025" y="3429000"/>
            <a:ext cx="6625547" cy="1077218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亲爱的，你辛苦了，我帮你把袜子脱了。主啊！你还给门徒洗脚呢。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1221281" y="2336393"/>
            <a:ext cx="3053007" cy="1323439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丈夫回家乱扔臭袜子</a:t>
            </a:r>
          </a:p>
        </p:txBody>
      </p:sp>
    </p:spTree>
    <p:extLst>
      <p:ext uri="{BB962C8B-B14F-4D97-AF65-F5344CB8AC3E}">
        <p14:creationId xmlns:p14="http://schemas.microsoft.com/office/powerpoint/2010/main" val="7287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6F787D-788D-4785-BED2-F89BB0BBF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6AD44B1-FB8C-4D4E-B2AB-24A5FAD4BCAD}"/>
              </a:ext>
            </a:extLst>
          </p:cNvPr>
          <p:cNvSpPr txBox="1"/>
          <p:nvPr/>
        </p:nvSpPr>
        <p:spPr>
          <a:xfrm>
            <a:off x="370448" y="53227"/>
            <a:ext cx="3576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我的一天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02C019D-CB36-4BE9-AE32-09D407708E87}"/>
              </a:ext>
            </a:extLst>
          </p:cNvPr>
          <p:cNvSpPr txBox="1"/>
          <p:nvPr/>
        </p:nvSpPr>
        <p:spPr>
          <a:xfrm>
            <a:off x="4096900" y="500494"/>
            <a:ext cx="4633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睡觉前，找一个安静的地方晚祷</a:t>
            </a:r>
          </a:p>
        </p:txBody>
      </p:sp>
      <p:sp>
        <p:nvSpPr>
          <p:cNvPr id="11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DE74E739-A5AE-431C-B657-D076ECC75293}"/>
              </a:ext>
            </a:extLst>
          </p:cNvPr>
          <p:cNvSpPr txBox="1"/>
          <p:nvPr/>
        </p:nvSpPr>
        <p:spPr>
          <a:xfrm>
            <a:off x="922874" y="5994844"/>
            <a:ext cx="385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省察我一天还有那些不足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17E7C57A-9B96-4D39-9B35-5455857A0271}"/>
              </a:ext>
            </a:extLst>
          </p:cNvPr>
          <p:cNvSpPr txBox="1"/>
          <p:nvPr/>
        </p:nvSpPr>
        <p:spPr>
          <a:xfrm>
            <a:off x="953628" y="5476060"/>
            <a:ext cx="314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感谢天主一天的恩惠</a:t>
            </a:r>
          </a:p>
        </p:txBody>
      </p:sp>
      <p:sp>
        <p:nvSpPr>
          <p:cNvPr id="13" name="TextBox 16">
            <a:hlinkClick r:id="rId3" action="ppaction://hlinksldjump"/>
            <a:extLst>
              <a:ext uri="{FF2B5EF4-FFF2-40B4-BE49-F238E27FC236}">
                <a16:creationId xmlns:a16="http://schemas.microsoft.com/office/drawing/2014/main" id="{E5821ED2-0890-458E-95CA-139CFA4D6CD7}"/>
              </a:ext>
            </a:extLst>
          </p:cNvPr>
          <p:cNvSpPr txBox="1"/>
          <p:nvPr/>
        </p:nvSpPr>
        <p:spPr>
          <a:xfrm>
            <a:off x="4488645" y="5974987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求天主宽恕我的过失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929F41CB-FFA4-4DE3-A74B-087621C27CDB}"/>
              </a:ext>
            </a:extLst>
          </p:cNvPr>
          <p:cNvSpPr txBox="1"/>
          <p:nvPr/>
        </p:nvSpPr>
        <p:spPr>
          <a:xfrm>
            <a:off x="932898" y="5000560"/>
            <a:ext cx="443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恭念</a:t>
            </a:r>
            <a:r>
              <a:rPr lang="en-US" altLang="zh-CN" sz="2400" b="1" dirty="0">
                <a:solidFill>
                  <a:schemeClr val="bg1"/>
                </a:solidFill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</a:rPr>
              <a:t>玫瑰经</a:t>
            </a:r>
            <a:r>
              <a:rPr lang="en-US" altLang="zh-CN" sz="2400" b="1" dirty="0">
                <a:solidFill>
                  <a:schemeClr val="bg1"/>
                </a:solidFill>
              </a:rPr>
              <a:t>》</a:t>
            </a:r>
            <a:r>
              <a:rPr lang="zh-CN" altLang="en-US" sz="2400" b="1" dirty="0">
                <a:solidFill>
                  <a:schemeClr val="bg1"/>
                </a:solidFill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</a:rPr>
              <a:t>慈悲串经</a:t>
            </a:r>
            <a:r>
              <a:rPr lang="en-US" altLang="zh-CN" sz="2400" b="1" dirty="0">
                <a:solidFill>
                  <a:schemeClr val="bg1"/>
                </a:solidFill>
              </a:rPr>
              <a:t>》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E7591362-1142-4FC0-9EC5-6D2A0DB9F88C}"/>
              </a:ext>
            </a:extLst>
          </p:cNvPr>
          <p:cNvSpPr txBox="1"/>
          <p:nvPr/>
        </p:nvSpPr>
        <p:spPr>
          <a:xfrm>
            <a:off x="941952" y="4553782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读一段圣经</a:t>
            </a: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67AA9E22-ED92-9A10-0ED6-F2854DA4EB5C}"/>
              </a:ext>
            </a:extLst>
          </p:cNvPr>
          <p:cNvSpPr txBox="1"/>
          <p:nvPr/>
        </p:nvSpPr>
        <p:spPr>
          <a:xfrm>
            <a:off x="543101" y="1916507"/>
            <a:ext cx="11448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天上的父亲，感谢你今日所赐给我们的一切恩惠。恳求你仁慈地宽赦，并因着耶稣的功劳，使我可以补偿我的过失。恳求你也垂怜罪人，安慰病人，保护遭难的人，怜悯炼狱的灵魂。使所有的人，不论生者、死者，都能得到你仁慈的照顾与爱护。阿们。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022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5" grpId="0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24">
            <a:extLst>
              <a:ext uri="{FF2B5EF4-FFF2-40B4-BE49-F238E27FC236}">
                <a16:creationId xmlns:a16="http://schemas.microsoft.com/office/drawing/2014/main" id="{CC316BA1-6C31-4B6D-9C0D-FC65B50C745A}"/>
              </a:ext>
            </a:extLst>
          </p:cNvPr>
          <p:cNvSpPr txBox="1"/>
          <p:nvPr/>
        </p:nvSpPr>
        <p:spPr>
          <a:xfrm>
            <a:off x="6933627" y="5244548"/>
            <a:ext cx="4786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主啊！</a:t>
            </a:r>
            <a:endParaRPr lang="en-US" altLang="zh-CN" sz="3600" dirty="0">
              <a:solidFill>
                <a:schemeClr val="bg1"/>
              </a:solidFill>
              <a:latin typeface="华文琥珀" pitchFamily="2" charset="-122"/>
              <a:ea typeface="华文琥珀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我把我的一天奉献给你！</a:t>
            </a:r>
          </a:p>
        </p:txBody>
      </p:sp>
      <p:pic>
        <p:nvPicPr>
          <p:cNvPr id="48" name="图片 47" descr="tooopen_sy_117424852247.jpg">
            <a:extLst>
              <a:ext uri="{FF2B5EF4-FFF2-40B4-BE49-F238E27FC236}">
                <a16:creationId xmlns:a16="http://schemas.microsoft.com/office/drawing/2014/main" id="{DEEC34D3-FF3C-45FB-9970-A863E23B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75"/>
          <a:stretch>
            <a:fillRect/>
          </a:stretch>
        </p:blipFill>
        <p:spPr>
          <a:xfrm>
            <a:off x="0" y="0"/>
            <a:ext cx="6756400" cy="6756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0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id="{06058080-B779-4AE0-961C-76B2683E10B1}"/>
              </a:ext>
            </a:extLst>
          </p:cNvPr>
          <p:cNvSpPr txBox="1"/>
          <p:nvPr/>
        </p:nvSpPr>
        <p:spPr>
          <a:xfrm>
            <a:off x="11193211" y="3083101"/>
            <a:ext cx="615553" cy="35556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教宗圣若望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23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世</a:t>
            </a:r>
          </a:p>
        </p:txBody>
      </p:sp>
      <p:sp>
        <p:nvSpPr>
          <p:cNvPr id="5" name="TextBox 18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id="{76CF024A-1060-47DD-B347-6B7E8D9E5A7A}"/>
              </a:ext>
            </a:extLst>
          </p:cNvPr>
          <p:cNvSpPr txBox="1"/>
          <p:nvPr/>
        </p:nvSpPr>
        <p:spPr>
          <a:xfrm>
            <a:off x="11070101" y="0"/>
            <a:ext cx="861774" cy="31997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至少在今天</a:t>
            </a:r>
            <a:endParaRPr lang="zh-CN" altLang="en-US" sz="4400" b="1" dirty="0">
              <a:latin typeface="华文彩云" pitchFamily="2" charset="-122"/>
              <a:ea typeface="华文彩云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A4EC4E-F013-46C4-B276-83A301244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3" t="3018" r="10227" b="33565"/>
          <a:stretch/>
        </p:blipFill>
        <p:spPr>
          <a:xfrm>
            <a:off x="70647" y="78030"/>
            <a:ext cx="11025039" cy="67799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动作按钮: 前进或下一项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005B8E-7123-49F2-A5B9-DE85F9CF71F9}"/>
              </a:ext>
            </a:extLst>
          </p:cNvPr>
          <p:cNvSpPr/>
          <p:nvPr/>
        </p:nvSpPr>
        <p:spPr>
          <a:xfrm>
            <a:off x="10489129" y="6132557"/>
            <a:ext cx="436880" cy="52141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hFprFOP_GiAFUOAAAHbmtjH-Cs444.jpg!q.jpg">
            <a:extLst>
              <a:ext uri="{FF2B5EF4-FFF2-40B4-BE49-F238E27FC236}">
                <a16:creationId xmlns:a16="http://schemas.microsoft.com/office/drawing/2014/main" id="{DEEDE55C-44F3-4A02-901B-223468DB2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" b="214"/>
          <a:stretch/>
        </p:blipFill>
        <p:spPr>
          <a:xfrm>
            <a:off x="0" y="-65770"/>
            <a:ext cx="10195661" cy="6923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0A7045B0-E935-41EF-9193-8D718FE3BBEA}"/>
              </a:ext>
            </a:extLst>
          </p:cNvPr>
          <p:cNvSpPr txBox="1"/>
          <p:nvPr/>
        </p:nvSpPr>
        <p:spPr>
          <a:xfrm>
            <a:off x="10604833" y="431438"/>
            <a:ext cx="1015663" cy="5929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多么喜乐的一天啊！</a:t>
            </a:r>
          </a:p>
        </p:txBody>
      </p:sp>
      <p:sp>
        <p:nvSpPr>
          <p:cNvPr id="3" name="动作按钮: 开始 1">
            <a:hlinkClick r:id="rId3" action="ppaction://hlinksldjump"/>
            <a:extLst>
              <a:ext uri="{FF2B5EF4-FFF2-40B4-BE49-F238E27FC236}">
                <a16:creationId xmlns:a16="http://schemas.microsoft.com/office/drawing/2014/main" id="{866B528D-8492-4B9E-8330-EDB63604378D}"/>
              </a:ext>
            </a:extLst>
          </p:cNvPr>
          <p:cNvSpPr/>
          <p:nvPr/>
        </p:nvSpPr>
        <p:spPr>
          <a:xfrm>
            <a:off x="10604833" y="6426562"/>
            <a:ext cx="1015663" cy="431438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62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5DAE2-4C76-419C-9EFF-6366B4D0CAEA}"/>
              </a:ext>
            </a:extLst>
          </p:cNvPr>
          <p:cNvSpPr txBox="1"/>
          <p:nvPr/>
        </p:nvSpPr>
        <p:spPr>
          <a:xfrm>
            <a:off x="10467817" y="1794510"/>
            <a:ext cx="1200329" cy="46079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今天是主日</a:t>
            </a:r>
          </a:p>
        </p:txBody>
      </p:sp>
      <p:pic>
        <p:nvPicPr>
          <p:cNvPr id="4" name="图片 3" descr="t01156cce1285e310c2.jpg">
            <a:extLst>
              <a:ext uri="{FF2B5EF4-FFF2-40B4-BE49-F238E27FC236}">
                <a16:creationId xmlns:a16="http://schemas.microsoft.com/office/drawing/2014/main" id="{B95C0714-4C8E-4EA0-A4CF-B221F95CF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46" t="687" r="1446" b="245"/>
          <a:stretch/>
        </p:blipFill>
        <p:spPr>
          <a:xfrm>
            <a:off x="-165253" y="0"/>
            <a:ext cx="10406533" cy="6918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061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ffcd05ahbb08adf51c21&amp;690.jpg">
            <a:extLst>
              <a:ext uri="{FF2B5EF4-FFF2-40B4-BE49-F238E27FC236}">
                <a16:creationId xmlns:a16="http://schemas.microsoft.com/office/drawing/2014/main" id="{541DAFFE-3095-46B6-8422-1DFA6009C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0" t="27" r="220" b="1134"/>
          <a:stretch/>
        </p:blipFill>
        <p:spPr>
          <a:xfrm>
            <a:off x="0" y="0"/>
            <a:ext cx="12191999" cy="6780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B7C79B-6725-4B50-9965-E13D36CA14D3}"/>
              </a:ext>
            </a:extLst>
          </p:cNvPr>
          <p:cNvSpPr txBox="1"/>
          <p:nvPr/>
        </p:nvSpPr>
        <p:spPr>
          <a:xfrm>
            <a:off x="385591" y="5938091"/>
            <a:ext cx="7101059" cy="646331"/>
          </a:xfrm>
          <a:prstGeom prst="rect">
            <a:avLst/>
          </a:prstGeom>
          <a:solidFill>
            <a:schemeClr val="accent2">
              <a:lumMod val="75000"/>
              <a:alpha val="61000"/>
            </a:schemeClr>
          </a:solidFill>
        </p:spPr>
        <p:txBody>
          <a:bodyPr vert="horz"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我要去参与弥撒、办告解、领圣体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2BCB8B0-E100-476E-8EB5-741B946914BD}"/>
              </a:ext>
            </a:extLst>
          </p:cNvPr>
          <p:cNvSpPr txBox="1"/>
          <p:nvPr/>
        </p:nvSpPr>
        <p:spPr>
          <a:xfrm>
            <a:off x="7722824" y="77118"/>
            <a:ext cx="4296577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今天是主日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225EBD4-9DF2-47F7-99E3-4EEB98998223}"/>
              </a:ext>
            </a:extLst>
          </p:cNvPr>
          <p:cNvSpPr txBox="1"/>
          <p:nvPr/>
        </p:nvSpPr>
        <p:spPr>
          <a:xfrm>
            <a:off x="385590" y="5938091"/>
            <a:ext cx="6392399" cy="646331"/>
          </a:xfrm>
          <a:prstGeom prst="rect">
            <a:avLst/>
          </a:prstGeom>
          <a:solidFill>
            <a:schemeClr val="accent2">
              <a:lumMod val="75000"/>
              <a:alpha val="61000"/>
            </a:schemeClr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我要到堂区去，参与堂区活动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3B0B1C5-0552-47A6-BCB7-7798691D1C83}"/>
              </a:ext>
            </a:extLst>
          </p:cNvPr>
          <p:cNvSpPr txBox="1"/>
          <p:nvPr/>
        </p:nvSpPr>
        <p:spPr>
          <a:xfrm>
            <a:off x="385589" y="5938091"/>
            <a:ext cx="5780750" cy="646331"/>
          </a:xfrm>
          <a:prstGeom prst="rect">
            <a:avLst/>
          </a:prstGeom>
          <a:solidFill>
            <a:schemeClr val="accent2">
              <a:lumMod val="75000"/>
              <a:alpha val="61000"/>
            </a:schemeClr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在家，我要看一点</a:t>
            </a:r>
            <a:r>
              <a:rPr lang="en-US" altLang="zh-CN" dirty="0"/>
              <a:t>《</a:t>
            </a:r>
            <a:r>
              <a:rPr lang="zh-CN" altLang="en-US" dirty="0"/>
              <a:t>圣经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E156D4A0-943B-4EA2-9543-BD128662E144}"/>
              </a:ext>
            </a:extLst>
          </p:cNvPr>
          <p:cNvSpPr txBox="1"/>
          <p:nvPr/>
        </p:nvSpPr>
        <p:spPr>
          <a:xfrm>
            <a:off x="385588" y="5938090"/>
            <a:ext cx="8484090" cy="646331"/>
          </a:xfrm>
          <a:prstGeom prst="rect">
            <a:avLst/>
          </a:prstGeom>
          <a:solidFill>
            <a:schemeClr val="accent2">
              <a:lumMod val="75000"/>
              <a:alpha val="61000"/>
            </a:schemeClr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隔壁阿姨病了，我去探望她，给她讲耶稣</a:t>
            </a:r>
          </a:p>
        </p:txBody>
      </p:sp>
    </p:spTree>
    <p:extLst>
      <p:ext uri="{BB962C8B-B14F-4D97-AF65-F5344CB8AC3E}">
        <p14:creationId xmlns:p14="http://schemas.microsoft.com/office/powerpoint/2010/main" val="348595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5E80E7E6-C546-4FA7-AD69-88580AA7E1B6}"/>
              </a:ext>
            </a:extLst>
          </p:cNvPr>
          <p:cNvSpPr txBox="1"/>
          <p:nvPr/>
        </p:nvSpPr>
        <p:spPr>
          <a:xfrm>
            <a:off x="6949440" y="3428999"/>
            <a:ext cx="50063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当我们到天主台前，可以坦然地说：“主，你本来给了我许多元宝。靠你的宠佑，我工作了、我行善了、都把它们生利息，请看我所得的余息吧！”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D9477E-0968-4C97-AFA1-6E076F5E2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95" y="0"/>
            <a:ext cx="6766560" cy="6797087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5A0F70C-4FD5-40AC-ADC7-73D956F301C3}"/>
              </a:ext>
            </a:extLst>
          </p:cNvPr>
          <p:cNvSpPr txBox="1"/>
          <p:nvPr/>
        </p:nvSpPr>
        <p:spPr>
          <a:xfrm>
            <a:off x="6949440" y="3460335"/>
            <a:ext cx="468347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这时就要听到天主对我们说：“你这善良忠实的仆人！你在小事上忠实，我要派你管理许多事，进来享受你主人的福乐吧！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（玛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25:23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开始 9">
            <a:hlinkClick r:id="rId3" action="ppaction://hlinksldjump"/>
            <a:extLst>
              <a:ext uri="{FF2B5EF4-FFF2-40B4-BE49-F238E27FC236}">
                <a16:creationId xmlns:a16="http://schemas.microsoft.com/office/drawing/2014/main" id="{F3C56F55-539F-489A-BEBC-1C7E6F52E238}"/>
              </a:ext>
            </a:extLst>
          </p:cNvPr>
          <p:cNvSpPr/>
          <p:nvPr/>
        </p:nvSpPr>
        <p:spPr>
          <a:xfrm>
            <a:off x="11508594" y="6225954"/>
            <a:ext cx="571504" cy="500066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A93BDC-19DC-4F64-82FF-8ABEFFD3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134" y="720090"/>
            <a:ext cx="1878083" cy="247500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119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D05951C-C638-438C-1F49-290B9CCF61C7}"/>
              </a:ext>
            </a:extLst>
          </p:cNvPr>
          <p:cNvGrpSpPr/>
          <p:nvPr/>
        </p:nvGrpSpPr>
        <p:grpSpPr>
          <a:xfrm>
            <a:off x="-25858" y="0"/>
            <a:ext cx="12217858" cy="6858000"/>
            <a:chOff x="0" y="0"/>
            <a:chExt cx="8521831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FC394C3-B91C-FBFA-090F-3877FBC37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"/>
              <a:ext cx="6676855" cy="685799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7D77524-B852-41D9-EB3C-B43B573CB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531" r="-1"/>
            <a:stretch/>
          </p:blipFill>
          <p:spPr>
            <a:xfrm flipH="1">
              <a:off x="6676855" y="0"/>
              <a:ext cx="1844976" cy="685799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4EB5482-E60D-F351-5921-8DA848193CEC}"/>
              </a:ext>
            </a:extLst>
          </p:cNvPr>
          <p:cNvSpPr txBox="1"/>
          <p:nvPr/>
        </p:nvSpPr>
        <p:spPr>
          <a:xfrm>
            <a:off x="6237284" y="5651419"/>
            <a:ext cx="536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200" b="1" i="0" dirty="0">
                <a:solidFill>
                  <a:schemeClr val="bg1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一、決定以後</a:t>
            </a:r>
            <a:r>
              <a:rPr lang="zh-CN" altLang="en-US" sz="3200" b="1" i="0" dirty="0">
                <a:solidFill>
                  <a:schemeClr val="bg1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i="0" dirty="0">
                <a:solidFill>
                  <a:schemeClr val="bg1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賴天主扶佑、必改諸惡</a:t>
            </a:r>
            <a:r>
              <a:rPr lang="zh-CN" altLang="en-US" sz="3200" b="1" i="0" dirty="0">
                <a:solidFill>
                  <a:schemeClr val="bg1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i="0" dirty="0">
                <a:solidFill>
                  <a:schemeClr val="bg1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又立志以時戒之。　</a:t>
            </a:r>
            <a:endParaRPr lang="zh-CN" altLang="en-US" sz="32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F0BA97-2D39-64D9-DCF4-8A13748EB893}"/>
              </a:ext>
            </a:extLst>
          </p:cNvPr>
          <p:cNvSpPr txBox="1"/>
          <p:nvPr/>
        </p:nvSpPr>
        <p:spPr>
          <a:xfrm>
            <a:off x="7468607" y="4282047"/>
            <a:ext cx="2986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i="0" dirty="0">
                <a:solidFill>
                  <a:schemeClr val="bg1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rPr>
              <a:t>每晚省察</a:t>
            </a:r>
            <a:endParaRPr lang="zh-CN" altLang="en-US" sz="48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B2A3E6-AD33-CD13-5E8C-C6ECFB822561}"/>
              </a:ext>
            </a:extLst>
          </p:cNvPr>
          <p:cNvSpPr txBox="1"/>
          <p:nvPr/>
        </p:nvSpPr>
        <p:spPr>
          <a:xfrm>
            <a:off x="6195107" y="5559553"/>
            <a:ext cx="5533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一、奉謝天主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爲其從前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所賜公恩私恩及當日之恩。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417A33-0FDB-DB04-4AF8-49BE9433246C}"/>
              </a:ext>
            </a:extLst>
          </p:cNvPr>
          <p:cNvSpPr txBox="1"/>
          <p:nvPr/>
        </p:nvSpPr>
        <p:spPr>
          <a:xfrm>
            <a:off x="6195107" y="5158977"/>
            <a:ext cx="5338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一、祈求天主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加我聖佑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賦我真光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令得識己罪而深惡之。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CF545B-63F9-313E-8F80-9D3DCDE899C9}"/>
              </a:ext>
            </a:extLst>
          </p:cNvPr>
          <p:cNvSpPr txBox="1"/>
          <p:nvPr/>
        </p:nvSpPr>
        <p:spPr>
          <a:xfrm>
            <a:off x="6195107" y="5158977"/>
            <a:ext cx="5674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一、嚴求諸己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當日得罪於天主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或以思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或以言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或以行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或以缺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密審其習惡而痛斷之。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CD9536-88F4-34D8-D743-22C8D24889C8}"/>
              </a:ext>
            </a:extLst>
          </p:cNvPr>
          <p:cNvSpPr txBox="1"/>
          <p:nvPr/>
        </p:nvSpPr>
        <p:spPr>
          <a:xfrm>
            <a:off x="6237284" y="5651419"/>
            <a:ext cx="5674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一、伏乞天主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CN" altLang="zh-CN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凡有所犯罪過</a:t>
            </a:r>
            <a:r>
              <a:rPr lang="zh-CN" altLang="en-US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CN" altLang="zh-CN" sz="32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一切赦之。</a:t>
            </a:r>
            <a:endParaRPr lang="zh-CN" altLang="en-US" sz="3200" b="1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8" name="AutoShape 7">
            <a:hlinkClick r:id="rId3" action="ppaction://hlinksldjump"/>
            <a:extLst>
              <a:ext uri="{FF2B5EF4-FFF2-40B4-BE49-F238E27FC236}">
                <a16:creationId xmlns:a16="http://schemas.microsoft.com/office/drawing/2014/main" id="{3668EFD8-704E-31D1-16BD-6FC580DAC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9016" y="4753604"/>
            <a:ext cx="679252" cy="373152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49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5" grpId="1"/>
      <p:bldP spid="6" grpId="0"/>
      <p:bldP spid="6" grpId="1"/>
      <p:bldP spid="7" grpId="0"/>
      <p:bldP spid="7" grpId="1"/>
      <p:bldP spid="10" grpId="0"/>
      <p:bldP spid="10" grpId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EEDF1E5-BA2F-4301-A7F0-1C26E5E3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10934335" cy="6858000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27565D6C-C8C2-4C2F-9741-72BC28705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979" y="1"/>
            <a:ext cx="1661993" cy="6775372"/>
          </a:xfrm>
          <a:prstGeom prst="rect">
            <a:avLst/>
          </a:prstGeom>
          <a:solidFill>
            <a:schemeClr val="bg1">
              <a:alpha val="55000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当命运只给我一个柠檬时，我要喜乐，我就试着把它做成一杯柠檬汁给大家分享。</a:t>
            </a:r>
            <a:endParaRPr lang="zh-CN" altLang="en-US" sz="40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702C70B3-5251-486B-883B-5E646D6EB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1503" y="-1"/>
            <a:ext cx="1292662" cy="6692746"/>
          </a:xfrm>
          <a:prstGeom prst="rect">
            <a:avLst/>
          </a:prstGeom>
          <a:solidFill>
            <a:schemeClr val="bg1">
              <a:alpha val="55000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当我只有一条腿时，我要喜乐，因为我还有另一条腿。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7A2F45-31A7-448B-9AE1-083DDD62A308}"/>
              </a:ext>
            </a:extLst>
          </p:cNvPr>
          <p:cNvSpPr txBox="1"/>
          <p:nvPr/>
        </p:nvSpPr>
        <p:spPr>
          <a:xfrm>
            <a:off x="10896119" y="858458"/>
            <a:ext cx="1200329" cy="3723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永远喜乐</a:t>
            </a:r>
          </a:p>
        </p:txBody>
      </p:sp>
      <p:sp>
        <p:nvSpPr>
          <p:cNvPr id="14" name="动作按钮: 影片 7">
            <a:hlinkClick r:id="rId3" action="ppaction://hlinkfile" highlightClick="1"/>
            <a:extLst>
              <a:ext uri="{FF2B5EF4-FFF2-40B4-BE49-F238E27FC236}">
                <a16:creationId xmlns:a16="http://schemas.microsoft.com/office/drawing/2014/main" id="{8A65B428-4C02-43D2-A401-C32BAE83717F}"/>
              </a:ext>
            </a:extLst>
          </p:cNvPr>
          <p:cNvSpPr/>
          <p:nvPr/>
        </p:nvSpPr>
        <p:spPr>
          <a:xfrm>
            <a:off x="8664429" y="6275307"/>
            <a:ext cx="785818" cy="50006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4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2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0E0F3A5-BD3A-4104-8426-4EE610D26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57"/>
          <a:stretch/>
        </p:blipFill>
        <p:spPr>
          <a:xfrm>
            <a:off x="0" y="0"/>
            <a:ext cx="12316857" cy="6858000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E45CF77C-1FD3-40D5-BD9F-7C5C0CF1D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1008" y="227926"/>
            <a:ext cx="4480991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6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事事感恩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6B208B3-FC8E-478A-89C4-DF576C6500F2}"/>
              </a:ext>
            </a:extLst>
          </p:cNvPr>
          <p:cNvSpPr txBox="1"/>
          <p:nvPr/>
        </p:nvSpPr>
        <p:spPr>
          <a:xfrm>
            <a:off x="7711009" y="1510725"/>
            <a:ext cx="448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“安于现状”活在当下</a:t>
            </a:r>
            <a:endParaRPr lang="zh-CN" altLang="en-US" sz="3200" b="1" dirty="0"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2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F27DD2-2539-4484-A1A5-8DAA84316BB4}"/>
              </a:ext>
            </a:extLst>
          </p:cNvPr>
          <p:cNvSpPr txBox="1"/>
          <p:nvPr/>
        </p:nvSpPr>
        <p:spPr>
          <a:xfrm>
            <a:off x="11201101" y="277424"/>
            <a:ext cx="677108" cy="56245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你能使左边的线段长一点吗？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F5B7ECC-7F5E-4945-A62E-D88856242B0A}"/>
              </a:ext>
            </a:extLst>
          </p:cNvPr>
          <p:cNvCxnSpPr/>
          <p:nvPr/>
        </p:nvCxnSpPr>
        <p:spPr>
          <a:xfrm>
            <a:off x="2321750" y="3573016"/>
            <a:ext cx="34203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5346937-2D82-4E26-A519-6D34D2C0687D}"/>
              </a:ext>
            </a:extLst>
          </p:cNvPr>
          <p:cNvCxnSpPr/>
          <p:nvPr/>
        </p:nvCxnSpPr>
        <p:spPr>
          <a:xfrm>
            <a:off x="2555776" y="3195072"/>
            <a:ext cx="29523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15D83EF-7ECF-469B-9FA6-84681A137B7D}"/>
              </a:ext>
            </a:extLst>
          </p:cNvPr>
          <p:cNvCxnSpPr/>
          <p:nvPr/>
        </p:nvCxnSpPr>
        <p:spPr>
          <a:xfrm>
            <a:off x="2740102" y="2852944"/>
            <a:ext cx="25339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B0DFB0C-0DB4-4A2A-A4D9-5C2EE4F3E9C4}"/>
              </a:ext>
            </a:extLst>
          </p:cNvPr>
          <p:cNvCxnSpPr/>
          <p:nvPr/>
        </p:nvCxnSpPr>
        <p:spPr>
          <a:xfrm>
            <a:off x="2987824" y="2420888"/>
            <a:ext cx="20882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D430DA-819E-4833-B105-705CC64E05A3}"/>
              </a:ext>
            </a:extLst>
          </p:cNvPr>
          <p:cNvCxnSpPr/>
          <p:nvPr/>
        </p:nvCxnSpPr>
        <p:spPr>
          <a:xfrm>
            <a:off x="3131840" y="2060848"/>
            <a:ext cx="17101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6C2817A-D6AF-4CCB-B896-1295774F7064}"/>
              </a:ext>
            </a:extLst>
          </p:cNvPr>
          <p:cNvCxnSpPr/>
          <p:nvPr/>
        </p:nvCxnSpPr>
        <p:spPr>
          <a:xfrm>
            <a:off x="3347864" y="1628800"/>
            <a:ext cx="12532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6D2C638-1D5A-426D-8588-CDD634B78E35}"/>
              </a:ext>
            </a:extLst>
          </p:cNvPr>
          <p:cNvCxnSpPr/>
          <p:nvPr/>
        </p:nvCxnSpPr>
        <p:spPr>
          <a:xfrm>
            <a:off x="3563888" y="1268760"/>
            <a:ext cx="93610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217D421-F87D-491B-8701-9E63057BFBE7}"/>
              </a:ext>
            </a:extLst>
          </p:cNvPr>
          <p:cNvCxnSpPr/>
          <p:nvPr/>
        </p:nvCxnSpPr>
        <p:spPr>
          <a:xfrm>
            <a:off x="3779912" y="908720"/>
            <a:ext cx="48605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BAD0610-8290-47C3-8C01-7C6A20A44C17}"/>
              </a:ext>
            </a:extLst>
          </p:cNvPr>
          <p:cNvCxnSpPr/>
          <p:nvPr/>
        </p:nvCxnSpPr>
        <p:spPr>
          <a:xfrm>
            <a:off x="3923928" y="692696"/>
            <a:ext cx="1080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64C1B4E-5F3D-4B1A-BC88-52E1CCF1A973}"/>
              </a:ext>
            </a:extLst>
          </p:cNvPr>
          <p:cNvCxnSpPr/>
          <p:nvPr/>
        </p:nvCxnSpPr>
        <p:spPr>
          <a:xfrm>
            <a:off x="1853698" y="4293096"/>
            <a:ext cx="430247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6E191E9-5D7B-4F7A-BDCE-72E43434AB42}"/>
              </a:ext>
            </a:extLst>
          </p:cNvPr>
          <p:cNvCxnSpPr/>
          <p:nvPr/>
        </p:nvCxnSpPr>
        <p:spPr>
          <a:xfrm>
            <a:off x="2087724" y="3951156"/>
            <a:ext cx="38524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4D208A2-2198-4BB8-956F-92CB5AD22FFA}"/>
              </a:ext>
            </a:extLst>
          </p:cNvPr>
          <p:cNvCxnSpPr/>
          <p:nvPr/>
        </p:nvCxnSpPr>
        <p:spPr>
          <a:xfrm>
            <a:off x="1421650" y="5085184"/>
            <a:ext cx="509456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09AB5E2-FC23-4298-8457-D62B8D8812EE}"/>
              </a:ext>
            </a:extLst>
          </p:cNvPr>
          <p:cNvCxnSpPr/>
          <p:nvPr/>
        </p:nvCxnSpPr>
        <p:spPr>
          <a:xfrm>
            <a:off x="1655676" y="4743244"/>
            <a:ext cx="471652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CD6C950-76FD-4046-BF24-704262C7A8DD}"/>
              </a:ext>
            </a:extLst>
          </p:cNvPr>
          <p:cNvCxnSpPr/>
          <p:nvPr/>
        </p:nvCxnSpPr>
        <p:spPr>
          <a:xfrm>
            <a:off x="961188" y="5984608"/>
            <a:ext cx="61310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5986736-F379-46E0-B13E-558B84CEAEC4}"/>
              </a:ext>
            </a:extLst>
          </p:cNvPr>
          <p:cNvCxnSpPr/>
          <p:nvPr/>
        </p:nvCxnSpPr>
        <p:spPr>
          <a:xfrm>
            <a:off x="1180702" y="5517232"/>
            <a:ext cx="562354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1A730CA-12B6-4FF3-9D47-1D2029A2751E}"/>
              </a:ext>
            </a:extLst>
          </p:cNvPr>
          <p:cNvCxnSpPr/>
          <p:nvPr/>
        </p:nvCxnSpPr>
        <p:spPr>
          <a:xfrm>
            <a:off x="845586" y="6327004"/>
            <a:ext cx="639071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FEE080B-D6B0-4328-AD87-889D68C415E3}"/>
              </a:ext>
            </a:extLst>
          </p:cNvPr>
          <p:cNvSpPr txBox="1"/>
          <p:nvPr/>
        </p:nvSpPr>
        <p:spPr>
          <a:xfrm>
            <a:off x="10508849" y="277423"/>
            <a:ext cx="677108" cy="51428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怎样使左边那线段短一点？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B40705-181F-4B61-A0DF-95BDF9EA86C8}"/>
              </a:ext>
            </a:extLst>
          </p:cNvPr>
          <p:cNvSpPr txBox="1"/>
          <p:nvPr/>
        </p:nvSpPr>
        <p:spPr>
          <a:xfrm>
            <a:off x="8695671" y="404872"/>
            <a:ext cx="1015663" cy="2349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主啊！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D319C67-A571-4C8C-91FA-BF62A3FDB5C2}"/>
              </a:ext>
            </a:extLst>
          </p:cNvPr>
          <p:cNvCxnSpPr/>
          <p:nvPr/>
        </p:nvCxnSpPr>
        <p:spPr>
          <a:xfrm>
            <a:off x="5742130" y="3573016"/>
            <a:ext cx="4680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B1D2B28-FF4D-4587-BF54-400FE9657007}"/>
              </a:ext>
            </a:extLst>
          </p:cNvPr>
          <p:cNvCxnSpPr/>
          <p:nvPr/>
        </p:nvCxnSpPr>
        <p:spPr>
          <a:xfrm>
            <a:off x="6210761" y="3573016"/>
            <a:ext cx="13855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19E6407-2E02-45A7-92EE-117EE39F5996}"/>
              </a:ext>
            </a:extLst>
          </p:cNvPr>
          <p:cNvSpPr txBox="1"/>
          <p:nvPr/>
        </p:nvSpPr>
        <p:spPr>
          <a:xfrm>
            <a:off x="5739226" y="3387446"/>
            <a:ext cx="1907633" cy="369332"/>
          </a:xfrm>
          <a:prstGeom prst="rect">
            <a:avLst/>
          </a:prstGeom>
          <a:solidFill>
            <a:srgbClr val="092AB7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56B8AEF-8B96-4238-B98D-64E17D71A9D1}"/>
              </a:ext>
            </a:extLst>
          </p:cNvPr>
          <p:cNvSpPr txBox="1"/>
          <p:nvPr/>
        </p:nvSpPr>
        <p:spPr>
          <a:xfrm>
            <a:off x="9751470" y="277423"/>
            <a:ext cx="677108" cy="50437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这线段究竟是长还是短？</a:t>
            </a:r>
          </a:p>
        </p:txBody>
      </p:sp>
      <p:sp>
        <p:nvSpPr>
          <p:cNvPr id="27" name="流程图: 摘录 26">
            <a:extLst>
              <a:ext uri="{FF2B5EF4-FFF2-40B4-BE49-F238E27FC236}">
                <a16:creationId xmlns:a16="http://schemas.microsoft.com/office/drawing/2014/main" id="{27273314-7C8E-4EF4-B2F5-1F6B753429B2}"/>
              </a:ext>
            </a:extLst>
          </p:cNvPr>
          <p:cNvSpPr/>
          <p:nvPr/>
        </p:nvSpPr>
        <p:spPr>
          <a:xfrm>
            <a:off x="536588" y="115246"/>
            <a:ext cx="6864690" cy="6308002"/>
          </a:xfrm>
          <a:prstGeom prst="flowChartExtra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B6A443A-531E-4F57-A517-0DEB16FB4913}"/>
              </a:ext>
            </a:extLst>
          </p:cNvPr>
          <p:cNvSpPr txBox="1"/>
          <p:nvPr/>
        </p:nvSpPr>
        <p:spPr>
          <a:xfrm>
            <a:off x="7883556" y="330401"/>
            <a:ext cx="1015663" cy="44658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我在哪里啊？</a:t>
            </a:r>
          </a:p>
        </p:txBody>
      </p:sp>
    </p:spTree>
    <p:extLst>
      <p:ext uri="{BB962C8B-B14F-4D97-AF65-F5344CB8AC3E}">
        <p14:creationId xmlns:p14="http://schemas.microsoft.com/office/powerpoint/2010/main" val="371036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2" grpId="0"/>
      <p:bldP spid="25" grpId="0" animBg="1"/>
      <p:bldP spid="26" grpId="0"/>
      <p:bldP spid="27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E4CACE8-829E-421C-B6DF-E5526BBD813C}"/>
              </a:ext>
            </a:extLst>
          </p:cNvPr>
          <p:cNvGrpSpPr/>
          <p:nvPr/>
        </p:nvGrpSpPr>
        <p:grpSpPr>
          <a:xfrm>
            <a:off x="0" y="1"/>
            <a:ext cx="12192000" cy="6858000"/>
            <a:chOff x="0" y="0"/>
            <a:chExt cx="12191999" cy="68580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1EF8DC0-8132-4E78-8E55-0A2507F4A9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68"/>
            <a:stretch/>
          </p:blipFill>
          <p:spPr bwMode="auto">
            <a:xfrm>
              <a:off x="0" y="0"/>
              <a:ext cx="798722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441ECB-FC5C-41BD-9C68-9566623D2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5" b="11968"/>
            <a:stretch/>
          </p:blipFill>
          <p:spPr bwMode="auto">
            <a:xfrm flipH="1">
              <a:off x="7910110" y="0"/>
              <a:ext cx="428188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3EC65D7-87CC-4FC3-AA05-6A74AF418948}"/>
              </a:ext>
            </a:extLst>
          </p:cNvPr>
          <p:cNvSpPr txBox="1"/>
          <p:nvPr/>
        </p:nvSpPr>
        <p:spPr>
          <a:xfrm>
            <a:off x="9843824" y="683045"/>
            <a:ext cx="1184059" cy="45243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我在主内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B2EB54-D1D5-462F-B3A0-8542E2EFCA66}"/>
              </a:ext>
            </a:extLst>
          </p:cNvPr>
          <p:cNvSpPr txBox="1"/>
          <p:nvPr/>
        </p:nvSpPr>
        <p:spPr>
          <a:xfrm>
            <a:off x="8679707" y="683045"/>
            <a:ext cx="1164118" cy="45243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主在我内</a:t>
            </a:r>
          </a:p>
        </p:txBody>
      </p:sp>
      <p:sp>
        <p:nvSpPr>
          <p:cNvPr id="9" name="AutoShape 7">
            <a:hlinkClick r:id="rId3" action="ppaction://hlinksldjump"/>
            <a:extLst>
              <a:ext uri="{FF2B5EF4-FFF2-40B4-BE49-F238E27FC236}">
                <a16:creationId xmlns:a16="http://schemas.microsoft.com/office/drawing/2014/main" id="{AD427E36-7BC1-4508-BF3B-AC66EC70E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1920" y="6171358"/>
            <a:ext cx="53975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62175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b="1" dirty="0" smtClean="0">
            <a:solidFill>
              <a:schemeClr val="bg1"/>
            </a:solidFill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1970</Words>
  <Application>Microsoft Office PowerPoint</Application>
  <PresentationFormat>宽屏</PresentationFormat>
  <Paragraphs>139</Paragraphs>
  <Slides>59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4" baseType="lpstr">
      <vt:lpstr>PMingLiU</vt:lpstr>
      <vt:lpstr>等线</vt:lpstr>
      <vt:lpstr>等线 Light</vt:lpstr>
      <vt:lpstr>方正舒体</vt:lpstr>
      <vt:lpstr>黑体</vt:lpstr>
      <vt:lpstr>华文彩云</vt:lpstr>
      <vt:lpstr>华文琥珀</vt:lpstr>
      <vt:lpstr>华文楷体</vt:lpstr>
      <vt:lpstr>华文行楷</vt:lpstr>
      <vt:lpstr>楷体</vt:lpstr>
      <vt:lpstr>隶书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yixin</dc:creator>
  <cp:lastModifiedBy>yixin xu</cp:lastModifiedBy>
  <cp:revision>132</cp:revision>
  <dcterms:created xsi:type="dcterms:W3CDTF">2021-01-27T01:36:38Z</dcterms:created>
  <dcterms:modified xsi:type="dcterms:W3CDTF">2023-11-24T11:35:37Z</dcterms:modified>
</cp:coreProperties>
</file>